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66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3" d="100"/>
          <a:sy n="83" d="100"/>
        </p:scale>
        <p:origin x="59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5FBAA-B1E6-46B3-97D4-534355F4A01F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CBE9C-7460-4D5D-A536-089C1C26C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189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5FBAA-B1E6-46B3-97D4-534355F4A01F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CBE9C-7460-4D5D-A536-089C1C26C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104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5FBAA-B1E6-46B3-97D4-534355F4A01F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CBE9C-7460-4D5D-A536-089C1C26C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42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5FBAA-B1E6-46B3-97D4-534355F4A01F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CBE9C-7460-4D5D-A536-089C1C26C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186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5FBAA-B1E6-46B3-97D4-534355F4A01F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CBE9C-7460-4D5D-A536-089C1C26C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273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5FBAA-B1E6-46B3-97D4-534355F4A01F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CBE9C-7460-4D5D-A536-089C1C26C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350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5FBAA-B1E6-46B3-97D4-534355F4A01F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CBE9C-7460-4D5D-A536-089C1C26C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669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5FBAA-B1E6-46B3-97D4-534355F4A01F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CBE9C-7460-4D5D-A536-089C1C26C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325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5FBAA-B1E6-46B3-97D4-534355F4A01F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CBE9C-7460-4D5D-A536-089C1C26C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246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5FBAA-B1E6-46B3-97D4-534355F4A01F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CBE9C-7460-4D5D-A536-089C1C26C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81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5FBAA-B1E6-46B3-97D4-534355F4A01F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CBE9C-7460-4D5D-A536-089C1C26C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72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5FBAA-B1E6-46B3-97D4-534355F4A01F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CBE9C-7460-4D5D-A536-089C1C26C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35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southampton.qualtrics.com/jfe/form/SV_agSbjiPV7TQhD26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mplementationtoolkit.org.uk/" TargetMode="External"/><Relationship Id="rId5" Type="http://schemas.openxmlformats.org/officeDocument/2006/relationships/hyperlink" Target="mailto:C.F.Brooks@soton.ac.uk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28E49EE-871C-43A8-8B63-909E73CB8BDA}"/>
              </a:ext>
            </a:extLst>
          </p:cNvPr>
          <p:cNvSpPr txBox="1"/>
          <p:nvPr/>
        </p:nvSpPr>
        <p:spPr>
          <a:xfrm>
            <a:off x="222858" y="1693399"/>
            <a:ext cx="11718400" cy="1069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you an academic, researcher, manager, doctoral student, postdoctoral fellow or public contributor?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Does your role involve implementing research outputs (e.g. introducing new interventions/ innovations                      and/or changes in practice)?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54C3879-5EF5-44BE-952A-8B693F21DE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50" y="6160385"/>
            <a:ext cx="3905796" cy="53117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A4976FB-C91F-433A-8A5B-B71D3FDB27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1164" y="6215068"/>
            <a:ext cx="1962856" cy="41784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0995902-236C-43BC-8F0A-315E2E457586}"/>
              </a:ext>
            </a:extLst>
          </p:cNvPr>
          <p:cNvSpPr txBox="1"/>
          <p:nvPr/>
        </p:nvSpPr>
        <p:spPr>
          <a:xfrm>
            <a:off x="10396337" y="11148"/>
            <a:ext cx="23600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Version 1: 12.1.23</a:t>
            </a:r>
          </a:p>
        </p:txBody>
      </p:sp>
      <p:pic>
        <p:nvPicPr>
          <p:cNvPr id="3" name="Picture 2" descr="Qr code&#10;&#10;Description automatically generated">
            <a:extLst>
              <a:ext uri="{FF2B5EF4-FFF2-40B4-BE49-F238E27FC236}">
                <a16:creationId xmlns:a16="http://schemas.microsoft.com/office/drawing/2014/main" id="{9AFC7823-F9F5-8A4A-E18F-7AA29DE9EF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676" y="3275113"/>
            <a:ext cx="1776466" cy="177646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4BDB005-CD8F-00E2-9C22-544325D7F5F4}"/>
              </a:ext>
            </a:extLst>
          </p:cNvPr>
          <p:cNvSpPr txBox="1"/>
          <p:nvPr/>
        </p:nvSpPr>
        <p:spPr>
          <a:xfrm>
            <a:off x="0" y="5183250"/>
            <a:ext cx="11909352" cy="11734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have any questions please email: Cindy Brooks at: </a:t>
            </a:r>
            <a:r>
              <a:rPr lang="en-GB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C.F.Brooks@soton.ac.uk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study has been approved by the University of Southampton Research Ethics Committee (ERGO Ref:68858).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Thank you.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CBA8765-1460-BF76-D499-87A1770E9CC1}"/>
              </a:ext>
            </a:extLst>
          </p:cNvPr>
          <p:cNvSpPr txBox="1"/>
          <p:nvPr/>
        </p:nvSpPr>
        <p:spPr>
          <a:xfrm>
            <a:off x="370639" y="3005877"/>
            <a:ext cx="5282016" cy="18209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Researchers from the School of Health Sciences, University of Southampton/NIHR ARC Wessex would like you to test an innovative </a:t>
            </a:r>
            <a:r>
              <a:rPr lang="en-GB" sz="18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web-based implementation toolkit: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b="0" i="0" u="sng" dirty="0">
                <a:solidFill>
                  <a:srgbClr val="7030A0"/>
                </a:solidFill>
                <a:effectLst/>
                <a:latin typeface="system-u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www.implementationtoolkit.org.uk </a:t>
            </a:r>
            <a:endParaRPr lang="en-GB" sz="2800" b="0" i="0" u="sng" dirty="0">
              <a:solidFill>
                <a:srgbClr val="7030A0"/>
              </a:solidFill>
              <a:effectLst/>
              <a:latin typeface="system-u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1816466-6613-13E4-6E16-BC68EE9A555E}"/>
              </a:ext>
            </a:extLst>
          </p:cNvPr>
          <p:cNvSpPr txBox="1"/>
          <p:nvPr/>
        </p:nvSpPr>
        <p:spPr>
          <a:xfrm>
            <a:off x="6056991" y="2880126"/>
            <a:ext cx="5852361" cy="367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 p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rovide </a:t>
            </a:r>
            <a:r>
              <a:rPr lang="en-GB" sz="18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feedback</a:t>
            </a:r>
            <a:r>
              <a:rPr lang="en-GB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via a short survey: 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B4CC980-CD10-89C3-2170-97C61DBC5A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-5114"/>
            <a:ext cx="12192000" cy="1269808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CCFDCE3-F1F3-DE97-1903-F8D3826BC441}"/>
              </a:ext>
            </a:extLst>
          </p:cNvPr>
          <p:cNvSpPr txBox="1"/>
          <p:nvPr/>
        </p:nvSpPr>
        <p:spPr>
          <a:xfrm>
            <a:off x="1408544" y="1283010"/>
            <a:ext cx="9268691" cy="37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Co-production of a Web-Based Implementation Toolkit Project </a:t>
            </a:r>
            <a:endParaRPr lang="en-GB" sz="12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566DDBE-F380-20D7-FE8A-451CE0D14355}"/>
              </a:ext>
            </a:extLst>
          </p:cNvPr>
          <p:cNvSpPr txBox="1"/>
          <p:nvPr/>
        </p:nvSpPr>
        <p:spPr>
          <a:xfrm>
            <a:off x="7941813" y="3380013"/>
            <a:ext cx="3999445" cy="7270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https://southampton.qualtrics.com/jfe/form/SV_agSbjiPV7TQhD26</a:t>
            </a:r>
            <a:endParaRPr lang="en-GB" sz="20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3D036C4-C4FC-EF0C-EBA5-3AD1B4CE9874}"/>
              </a:ext>
            </a:extLst>
          </p:cNvPr>
          <p:cNvSpPr txBox="1"/>
          <p:nvPr/>
        </p:nvSpPr>
        <p:spPr>
          <a:xfrm>
            <a:off x="7588082" y="3575315"/>
            <a:ext cx="489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5317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673</TotalTime>
  <Words>157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system-ui</vt:lpstr>
      <vt:lpstr>Office Theme</vt:lpstr>
      <vt:lpstr>PowerPoint Presentation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Cindy Brooks</dc:creator>
  <cp:lastModifiedBy>Cindy Brooks</cp:lastModifiedBy>
  <cp:revision>7</cp:revision>
  <dcterms:created xsi:type="dcterms:W3CDTF">2023-01-10T14:55:27Z</dcterms:created>
  <dcterms:modified xsi:type="dcterms:W3CDTF">2023-02-13T10:36:36Z</dcterms:modified>
</cp:coreProperties>
</file>