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7"/>
  </p:notesMasterIdLst>
  <p:sldIdLst>
    <p:sldId id="263" r:id="rId2"/>
    <p:sldId id="266" r:id="rId3"/>
    <p:sldId id="264" r:id="rId4"/>
    <p:sldId id="265" r:id="rId5"/>
    <p:sldId id="26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000000"/>
          </p15:clr>
        </p15:guide>
        <p15:guide id="2" pos="297">
          <p15:clr>
            <a:srgbClr val="747775"/>
          </p15:clr>
        </p15:guide>
        <p15:guide id="3" pos="5443">
          <p15:clr>
            <a:srgbClr val="747775"/>
          </p15:clr>
        </p15:guide>
        <p15:guide id="4" orient="horz" pos="290">
          <p15:clr>
            <a:srgbClr val="747775"/>
          </p15:clr>
        </p15:guide>
        <p15:guide id="5" orient="horz" pos="660">
          <p15:clr>
            <a:srgbClr val="747775"/>
          </p15:clr>
        </p15:guide>
        <p15:guide id="6" pos="406">
          <p15:clr>
            <a:srgbClr val="747775"/>
          </p15:clr>
        </p15:guide>
        <p15:guide id="7" pos="296">
          <p15:clr>
            <a:srgbClr val="747775"/>
          </p15:clr>
        </p15:guide>
        <p15:guide id="8" orient="horz" pos="1795">
          <p15:clr>
            <a:srgbClr val="747775"/>
          </p15:clr>
        </p15:guide>
        <p15:guide id="9" pos="2941">
          <p15:clr>
            <a:srgbClr val="747775"/>
          </p15:clr>
        </p15:guide>
        <p15:guide id="10" pos="63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D71"/>
    <a:srgbClr val="ACBCC3"/>
    <a:srgbClr val="666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745"/>
  </p:normalViewPr>
  <p:slideViewPr>
    <p:cSldViewPr snapToGrid="0">
      <p:cViewPr varScale="1">
        <p:scale>
          <a:sx n="126" d="100"/>
          <a:sy n="126" d="100"/>
        </p:scale>
        <p:origin x="936" y="184"/>
      </p:cViewPr>
      <p:guideLst>
        <p:guide orient="horz" pos="1665"/>
        <p:guide pos="297"/>
        <p:guide pos="5443"/>
        <p:guide orient="horz" pos="290"/>
        <p:guide orient="horz" pos="660"/>
        <p:guide pos="406"/>
        <p:guide pos="296"/>
        <p:guide orient="horz" pos="1795"/>
        <p:guide pos="2941"/>
        <p:guide pos="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1">
  <p:cSld name="OBJECT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 rot="5400000">
            <a:off x="6942580" y="2351006"/>
            <a:ext cx="5601900" cy="5601900"/>
          </a:xfrm>
          <a:prstGeom prst="ellipse">
            <a:avLst/>
          </a:prstGeom>
          <a:solidFill>
            <a:srgbClr val="EEF2F3">
              <a:alpha val="400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0" name="Google Shape;160;p22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303302" y="4717164"/>
            <a:ext cx="2382749" cy="32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2"/>
          <p:cNvCxnSpPr/>
          <p:nvPr/>
        </p:nvCxnSpPr>
        <p:spPr>
          <a:xfrm>
            <a:off x="317161" y="4575747"/>
            <a:ext cx="8509800" cy="0"/>
          </a:xfrm>
          <a:prstGeom prst="straightConnector1">
            <a:avLst/>
          </a:prstGeom>
          <a:noFill/>
          <a:ln w="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22"/>
          <p:cNvSpPr/>
          <p:nvPr/>
        </p:nvSpPr>
        <p:spPr>
          <a:xfrm rot="5400000">
            <a:off x="6457616" y="-2298668"/>
            <a:ext cx="3863400" cy="3863100"/>
          </a:xfrm>
          <a:prstGeom prst="donut">
            <a:avLst>
              <a:gd name="adj" fmla="val 18588"/>
            </a:avLst>
          </a:prstGeom>
          <a:solidFill>
            <a:srgbClr val="D0F0F3">
              <a:alpha val="200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 3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1"/>
          <p:cNvPicPr preferRelativeResize="0"/>
          <p:nvPr/>
        </p:nvPicPr>
        <p:blipFill rotWithShape="1">
          <a:blip r:embed="rId2">
            <a:alphaModFix/>
          </a:blip>
          <a:srcRect t="7812" b="780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chemeClr val="dk2">
              <a:alpha val="63529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1" y="1"/>
            <a:ext cx="4096733" cy="1358821"/>
          </a:xfrm>
          <a:custGeom>
            <a:avLst/>
            <a:gdLst/>
            <a:ahLst/>
            <a:cxnLst/>
            <a:rect l="l" t="t" r="r" b="b"/>
            <a:pathLst>
              <a:path w="5462310" h="1811761" extrusionOk="0">
                <a:moveTo>
                  <a:pt x="0" y="0"/>
                </a:moveTo>
                <a:lnTo>
                  <a:pt x="5462310" y="0"/>
                </a:lnTo>
                <a:lnTo>
                  <a:pt x="5423377" y="50445"/>
                </a:lnTo>
                <a:cubicBezTo>
                  <a:pt x="4539360" y="1115166"/>
                  <a:pt x="3070812" y="1811761"/>
                  <a:pt x="1408639" y="1811761"/>
                </a:cubicBezTo>
                <a:cubicBezTo>
                  <a:pt x="986501" y="1811761"/>
                  <a:pt x="576851" y="1766831"/>
                  <a:pt x="186093" y="1682351"/>
                </a:cubicBezTo>
                <a:lnTo>
                  <a:pt x="0" y="16379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233" name="Google Shape;233;p31"/>
          <p:cNvSpPr/>
          <p:nvPr/>
        </p:nvSpPr>
        <p:spPr>
          <a:xfrm rot="-5400000">
            <a:off x="7146770" y="-262742"/>
            <a:ext cx="1739774" cy="2259434"/>
          </a:xfrm>
          <a:custGeom>
            <a:avLst/>
            <a:gdLst/>
            <a:ahLst/>
            <a:cxnLst/>
            <a:rect l="l" t="t" r="r" b="b"/>
            <a:pathLst>
              <a:path w="3313855" h="3322697" extrusionOk="0">
                <a:moveTo>
                  <a:pt x="3313855" y="0"/>
                </a:moveTo>
                <a:lnTo>
                  <a:pt x="3313855" y="2041221"/>
                </a:lnTo>
                <a:lnTo>
                  <a:pt x="3293378" y="2045255"/>
                </a:lnTo>
                <a:cubicBezTo>
                  <a:pt x="3145510" y="2084523"/>
                  <a:pt x="3001589" y="2143426"/>
                  <a:pt x="2865558" y="2221963"/>
                </a:cubicBezTo>
                <a:cubicBezTo>
                  <a:pt x="2457467" y="2457575"/>
                  <a:pt x="2166898" y="2843049"/>
                  <a:pt x="2047120" y="3286123"/>
                </a:cubicBezTo>
                <a:lnTo>
                  <a:pt x="2039768" y="3322697"/>
                </a:lnTo>
                <a:lnTo>
                  <a:pt x="0" y="3322697"/>
                </a:lnTo>
                <a:lnTo>
                  <a:pt x="7709" y="3245564"/>
                </a:lnTo>
                <a:cubicBezTo>
                  <a:pt x="161206" y="2095727"/>
                  <a:pt x="838989" y="1069101"/>
                  <a:pt x="1859713" y="479786"/>
                </a:cubicBezTo>
                <a:cubicBezTo>
                  <a:pt x="2306280" y="221961"/>
                  <a:pt x="2792516" y="62835"/>
                  <a:pt x="3288050" y="24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84;p38">
            <a:extLst>
              <a:ext uri="{FF2B5EF4-FFF2-40B4-BE49-F238E27FC236}">
                <a16:creationId xmlns:a16="http://schemas.microsoft.com/office/drawing/2014/main" id="{26FB1EC1-7AF5-99DA-3551-72DF63D485E6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327024" y="208808"/>
            <a:ext cx="275745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 4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2"/>
          <p:cNvPicPr preferRelativeResize="0"/>
          <p:nvPr/>
        </p:nvPicPr>
        <p:blipFill rotWithShape="1">
          <a:blip r:embed="rId2">
            <a:alphaModFix/>
          </a:blip>
          <a:srcRect t="7812" b="7805"/>
          <a:stretch/>
        </p:blipFill>
        <p:spPr>
          <a:xfrm>
            <a:off x="0" y="-1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/>
          <p:nvPr/>
        </p:nvSpPr>
        <p:spPr>
          <a:xfrm>
            <a:off x="-1" y="1"/>
            <a:ext cx="9144000" cy="5143500"/>
          </a:xfrm>
          <a:prstGeom prst="rect">
            <a:avLst/>
          </a:prstGeom>
          <a:solidFill>
            <a:schemeClr val="dk2">
              <a:alpha val="52549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1" y="1"/>
            <a:ext cx="4096733" cy="1358821"/>
          </a:xfrm>
          <a:custGeom>
            <a:avLst/>
            <a:gdLst/>
            <a:ahLst/>
            <a:cxnLst/>
            <a:rect l="l" t="t" r="r" b="b"/>
            <a:pathLst>
              <a:path w="5462310" h="1811761" extrusionOk="0">
                <a:moveTo>
                  <a:pt x="0" y="0"/>
                </a:moveTo>
                <a:lnTo>
                  <a:pt x="5462310" y="0"/>
                </a:lnTo>
                <a:lnTo>
                  <a:pt x="5423377" y="50445"/>
                </a:lnTo>
                <a:cubicBezTo>
                  <a:pt x="4539360" y="1115166"/>
                  <a:pt x="3070812" y="1811761"/>
                  <a:pt x="1408639" y="1811761"/>
                </a:cubicBezTo>
                <a:cubicBezTo>
                  <a:pt x="986501" y="1811761"/>
                  <a:pt x="576851" y="1766831"/>
                  <a:pt x="186093" y="1682351"/>
                </a:cubicBezTo>
                <a:lnTo>
                  <a:pt x="0" y="16379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240" name="Google Shape;240;p32"/>
          <p:cNvSpPr/>
          <p:nvPr/>
        </p:nvSpPr>
        <p:spPr>
          <a:xfrm rot="-5400000">
            <a:off x="7034979" y="-899"/>
            <a:ext cx="2104298" cy="2109913"/>
          </a:xfrm>
          <a:custGeom>
            <a:avLst/>
            <a:gdLst/>
            <a:ahLst/>
            <a:cxnLst/>
            <a:rect l="l" t="t" r="r" b="b"/>
            <a:pathLst>
              <a:path w="3313855" h="3322697" extrusionOk="0">
                <a:moveTo>
                  <a:pt x="3313855" y="0"/>
                </a:moveTo>
                <a:lnTo>
                  <a:pt x="3313855" y="2041221"/>
                </a:lnTo>
                <a:lnTo>
                  <a:pt x="3293378" y="2045255"/>
                </a:lnTo>
                <a:cubicBezTo>
                  <a:pt x="3145510" y="2084523"/>
                  <a:pt x="3001589" y="2143426"/>
                  <a:pt x="2865558" y="2221963"/>
                </a:cubicBezTo>
                <a:cubicBezTo>
                  <a:pt x="2457467" y="2457575"/>
                  <a:pt x="2166898" y="2843049"/>
                  <a:pt x="2047120" y="3286123"/>
                </a:cubicBezTo>
                <a:lnTo>
                  <a:pt x="2039768" y="3322697"/>
                </a:lnTo>
                <a:lnTo>
                  <a:pt x="0" y="3322697"/>
                </a:lnTo>
                <a:lnTo>
                  <a:pt x="7709" y="3245564"/>
                </a:lnTo>
                <a:cubicBezTo>
                  <a:pt x="161206" y="2095727"/>
                  <a:pt x="838989" y="1069101"/>
                  <a:pt x="1859713" y="479786"/>
                </a:cubicBezTo>
                <a:cubicBezTo>
                  <a:pt x="2306280" y="221961"/>
                  <a:pt x="2792516" y="62835"/>
                  <a:pt x="3288050" y="24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84;p38">
            <a:extLst>
              <a:ext uri="{FF2B5EF4-FFF2-40B4-BE49-F238E27FC236}">
                <a16:creationId xmlns:a16="http://schemas.microsoft.com/office/drawing/2014/main" id="{0AF710FC-CDB2-B963-1158-6DE800942CC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327024" y="208808"/>
            <a:ext cx="275745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 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3"/>
          <p:cNvPicPr preferRelativeResize="0"/>
          <p:nvPr/>
        </p:nvPicPr>
        <p:blipFill rotWithShape="1">
          <a:blip r:embed="rId2">
            <a:alphaModFix/>
          </a:blip>
          <a:srcRect l="3934" t="7634" r="3934" b="14623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chemeClr val="dk2">
              <a:alpha val="60392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1" y="1"/>
            <a:ext cx="4096733" cy="1358821"/>
          </a:xfrm>
          <a:custGeom>
            <a:avLst/>
            <a:gdLst/>
            <a:ahLst/>
            <a:cxnLst/>
            <a:rect l="l" t="t" r="r" b="b"/>
            <a:pathLst>
              <a:path w="5462310" h="1811761" extrusionOk="0">
                <a:moveTo>
                  <a:pt x="0" y="0"/>
                </a:moveTo>
                <a:lnTo>
                  <a:pt x="5462310" y="0"/>
                </a:lnTo>
                <a:lnTo>
                  <a:pt x="5423377" y="50445"/>
                </a:lnTo>
                <a:cubicBezTo>
                  <a:pt x="4539360" y="1115166"/>
                  <a:pt x="3070812" y="1811761"/>
                  <a:pt x="1408639" y="1811761"/>
                </a:cubicBezTo>
                <a:cubicBezTo>
                  <a:pt x="986501" y="1811761"/>
                  <a:pt x="576851" y="1766831"/>
                  <a:pt x="186093" y="1682351"/>
                </a:cubicBezTo>
                <a:lnTo>
                  <a:pt x="0" y="16379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247" name="Google Shape;247;p33"/>
          <p:cNvSpPr/>
          <p:nvPr/>
        </p:nvSpPr>
        <p:spPr>
          <a:xfrm rot="-5400000">
            <a:off x="7034979" y="-899"/>
            <a:ext cx="2104298" cy="2109913"/>
          </a:xfrm>
          <a:custGeom>
            <a:avLst/>
            <a:gdLst/>
            <a:ahLst/>
            <a:cxnLst/>
            <a:rect l="l" t="t" r="r" b="b"/>
            <a:pathLst>
              <a:path w="3313855" h="3322697" extrusionOk="0">
                <a:moveTo>
                  <a:pt x="3313855" y="0"/>
                </a:moveTo>
                <a:lnTo>
                  <a:pt x="3313855" y="2041221"/>
                </a:lnTo>
                <a:lnTo>
                  <a:pt x="3293378" y="2045255"/>
                </a:lnTo>
                <a:cubicBezTo>
                  <a:pt x="3145510" y="2084523"/>
                  <a:pt x="3001589" y="2143426"/>
                  <a:pt x="2865558" y="2221963"/>
                </a:cubicBezTo>
                <a:cubicBezTo>
                  <a:pt x="2457467" y="2457575"/>
                  <a:pt x="2166898" y="2843049"/>
                  <a:pt x="2047120" y="3286123"/>
                </a:cubicBezTo>
                <a:lnTo>
                  <a:pt x="2039768" y="3322697"/>
                </a:lnTo>
                <a:lnTo>
                  <a:pt x="0" y="3322697"/>
                </a:lnTo>
                <a:lnTo>
                  <a:pt x="7709" y="3245564"/>
                </a:lnTo>
                <a:cubicBezTo>
                  <a:pt x="161206" y="2095727"/>
                  <a:pt x="838989" y="1069101"/>
                  <a:pt x="1859713" y="479786"/>
                </a:cubicBezTo>
                <a:cubicBezTo>
                  <a:pt x="2306280" y="221961"/>
                  <a:pt x="2792516" y="62835"/>
                  <a:pt x="3288050" y="24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84;p38">
            <a:extLst>
              <a:ext uri="{FF2B5EF4-FFF2-40B4-BE49-F238E27FC236}">
                <a16:creationId xmlns:a16="http://schemas.microsoft.com/office/drawing/2014/main" id="{16C2CE0C-93B3-AEFB-6BCF-D16FBC732AAD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327024" y="208808"/>
            <a:ext cx="275745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 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 l="10580" t="11916" r="1058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/>
          <p:nvPr/>
        </p:nvSpPr>
        <p:spPr>
          <a:xfrm>
            <a:off x="-1" y="-1"/>
            <a:ext cx="9144000" cy="5143500"/>
          </a:xfrm>
          <a:prstGeom prst="rect">
            <a:avLst/>
          </a:prstGeom>
          <a:solidFill>
            <a:schemeClr val="dk2">
              <a:alpha val="64705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/>
          <p:nvPr/>
        </p:nvSpPr>
        <p:spPr>
          <a:xfrm>
            <a:off x="1" y="1"/>
            <a:ext cx="4096733" cy="1358821"/>
          </a:xfrm>
          <a:custGeom>
            <a:avLst/>
            <a:gdLst/>
            <a:ahLst/>
            <a:cxnLst/>
            <a:rect l="l" t="t" r="r" b="b"/>
            <a:pathLst>
              <a:path w="5462310" h="1811761" extrusionOk="0">
                <a:moveTo>
                  <a:pt x="0" y="0"/>
                </a:moveTo>
                <a:lnTo>
                  <a:pt x="5462310" y="0"/>
                </a:lnTo>
                <a:lnTo>
                  <a:pt x="5423377" y="50445"/>
                </a:lnTo>
                <a:cubicBezTo>
                  <a:pt x="4539360" y="1115166"/>
                  <a:pt x="3070812" y="1811761"/>
                  <a:pt x="1408639" y="1811761"/>
                </a:cubicBezTo>
                <a:cubicBezTo>
                  <a:pt x="986501" y="1811761"/>
                  <a:pt x="576851" y="1766831"/>
                  <a:pt x="186093" y="1682351"/>
                </a:cubicBezTo>
                <a:lnTo>
                  <a:pt x="0" y="16379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254" name="Google Shape;254;p34"/>
          <p:cNvSpPr/>
          <p:nvPr/>
        </p:nvSpPr>
        <p:spPr>
          <a:xfrm rot="-5400000">
            <a:off x="7034979" y="-899"/>
            <a:ext cx="2104298" cy="2109913"/>
          </a:xfrm>
          <a:custGeom>
            <a:avLst/>
            <a:gdLst/>
            <a:ahLst/>
            <a:cxnLst/>
            <a:rect l="l" t="t" r="r" b="b"/>
            <a:pathLst>
              <a:path w="3313855" h="3322697" extrusionOk="0">
                <a:moveTo>
                  <a:pt x="3313855" y="0"/>
                </a:moveTo>
                <a:lnTo>
                  <a:pt x="3313855" y="2041221"/>
                </a:lnTo>
                <a:lnTo>
                  <a:pt x="3293378" y="2045255"/>
                </a:lnTo>
                <a:cubicBezTo>
                  <a:pt x="3145510" y="2084523"/>
                  <a:pt x="3001589" y="2143426"/>
                  <a:pt x="2865558" y="2221963"/>
                </a:cubicBezTo>
                <a:cubicBezTo>
                  <a:pt x="2457467" y="2457575"/>
                  <a:pt x="2166898" y="2843049"/>
                  <a:pt x="2047120" y="3286123"/>
                </a:cubicBezTo>
                <a:lnTo>
                  <a:pt x="2039768" y="3322697"/>
                </a:lnTo>
                <a:lnTo>
                  <a:pt x="0" y="3322697"/>
                </a:lnTo>
                <a:lnTo>
                  <a:pt x="7709" y="3245564"/>
                </a:lnTo>
                <a:cubicBezTo>
                  <a:pt x="161206" y="2095727"/>
                  <a:pt x="838989" y="1069101"/>
                  <a:pt x="1859713" y="479786"/>
                </a:cubicBezTo>
                <a:cubicBezTo>
                  <a:pt x="2306280" y="221961"/>
                  <a:pt x="2792516" y="62835"/>
                  <a:pt x="3288050" y="24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84;p38">
            <a:extLst>
              <a:ext uri="{FF2B5EF4-FFF2-40B4-BE49-F238E27FC236}">
                <a16:creationId xmlns:a16="http://schemas.microsoft.com/office/drawing/2014/main" id="{C344F8F3-845A-B125-DFEA-B5C099F52E8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327024" y="208808"/>
            <a:ext cx="275745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bg>
      <p:bgPr>
        <a:solidFill>
          <a:srgbClr val="193D7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628650" y="1151299"/>
            <a:ext cx="7886700" cy="3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7" name="Google Shape;267;p36"/>
          <p:cNvPicPr preferRelativeResize="0"/>
          <p:nvPr/>
        </p:nvPicPr>
        <p:blipFill rotWithShape="1">
          <a:blip r:embed="rId2">
            <a:alphaModFix/>
          </a:blip>
          <a:srcRect r="8044" b="-143012"/>
          <a:stretch/>
        </p:blipFill>
        <p:spPr>
          <a:xfrm>
            <a:off x="300038" y="4553196"/>
            <a:ext cx="8292619" cy="4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4;p38">
            <a:extLst>
              <a:ext uri="{FF2B5EF4-FFF2-40B4-BE49-F238E27FC236}">
                <a16:creationId xmlns:a16="http://schemas.microsoft.com/office/drawing/2014/main" id="{97B90028-4F41-DF82-B6FE-32EFDF24F4E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232757" y="4628882"/>
            <a:ext cx="2647499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1_Section Head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/>
          <p:nvPr/>
        </p:nvSpPr>
        <p:spPr>
          <a:xfrm>
            <a:off x="-1" y="1"/>
            <a:ext cx="9144000" cy="5143500"/>
          </a:xfrm>
          <a:prstGeom prst="rect">
            <a:avLst/>
          </a:prstGeom>
          <a:solidFill>
            <a:schemeClr val="dk2">
              <a:alpha val="6196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7"/>
          <p:cNvSpPr/>
          <p:nvPr/>
        </p:nvSpPr>
        <p:spPr>
          <a:xfrm>
            <a:off x="1" y="1"/>
            <a:ext cx="4096733" cy="1358821"/>
          </a:xfrm>
          <a:custGeom>
            <a:avLst/>
            <a:gdLst/>
            <a:ahLst/>
            <a:cxnLst/>
            <a:rect l="l" t="t" r="r" b="b"/>
            <a:pathLst>
              <a:path w="5462310" h="1811761" extrusionOk="0">
                <a:moveTo>
                  <a:pt x="0" y="0"/>
                </a:moveTo>
                <a:lnTo>
                  <a:pt x="5462310" y="0"/>
                </a:lnTo>
                <a:lnTo>
                  <a:pt x="5423377" y="50445"/>
                </a:lnTo>
                <a:cubicBezTo>
                  <a:pt x="4539360" y="1115166"/>
                  <a:pt x="3070812" y="1811761"/>
                  <a:pt x="1408639" y="1811761"/>
                </a:cubicBezTo>
                <a:cubicBezTo>
                  <a:pt x="986501" y="1811761"/>
                  <a:pt x="576851" y="1766831"/>
                  <a:pt x="186093" y="1682351"/>
                </a:cubicBezTo>
                <a:lnTo>
                  <a:pt x="0" y="16379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274" name="Google Shape;274;p37"/>
          <p:cNvSpPr/>
          <p:nvPr/>
        </p:nvSpPr>
        <p:spPr>
          <a:xfrm rot="-5400000">
            <a:off x="7034979" y="-899"/>
            <a:ext cx="2104298" cy="2109913"/>
          </a:xfrm>
          <a:custGeom>
            <a:avLst/>
            <a:gdLst/>
            <a:ahLst/>
            <a:cxnLst/>
            <a:rect l="l" t="t" r="r" b="b"/>
            <a:pathLst>
              <a:path w="3313855" h="3322697" extrusionOk="0">
                <a:moveTo>
                  <a:pt x="3313855" y="0"/>
                </a:moveTo>
                <a:lnTo>
                  <a:pt x="3313855" y="2041221"/>
                </a:lnTo>
                <a:lnTo>
                  <a:pt x="3293378" y="2045255"/>
                </a:lnTo>
                <a:cubicBezTo>
                  <a:pt x="3145510" y="2084523"/>
                  <a:pt x="3001589" y="2143426"/>
                  <a:pt x="2865558" y="2221963"/>
                </a:cubicBezTo>
                <a:cubicBezTo>
                  <a:pt x="2457467" y="2457575"/>
                  <a:pt x="2166898" y="2843049"/>
                  <a:pt x="2047120" y="3286123"/>
                </a:cubicBezTo>
                <a:lnTo>
                  <a:pt x="2039768" y="3322697"/>
                </a:lnTo>
                <a:lnTo>
                  <a:pt x="0" y="3322697"/>
                </a:lnTo>
                <a:lnTo>
                  <a:pt x="7709" y="3245564"/>
                </a:lnTo>
                <a:cubicBezTo>
                  <a:pt x="161206" y="2095727"/>
                  <a:pt x="838989" y="1069101"/>
                  <a:pt x="1859713" y="479786"/>
                </a:cubicBezTo>
                <a:cubicBezTo>
                  <a:pt x="2306280" y="221961"/>
                  <a:pt x="2792516" y="62835"/>
                  <a:pt x="3288050" y="24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78;p24">
            <a:extLst>
              <a:ext uri="{FF2B5EF4-FFF2-40B4-BE49-F238E27FC236}">
                <a16:creationId xmlns:a16="http://schemas.microsoft.com/office/drawing/2014/main" id="{3B330B2B-A9D2-4134-368B-6CD4904282A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279891" y="216784"/>
            <a:ext cx="2912249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8"/>
          <p:cNvPicPr preferRelativeResize="0"/>
          <p:nvPr/>
        </p:nvPicPr>
        <p:blipFill rotWithShape="1">
          <a:blip r:embed="rId3">
            <a:alphaModFix/>
          </a:blip>
          <a:srcRect b="-36686"/>
          <a:stretch/>
        </p:blipFill>
        <p:spPr>
          <a:xfrm>
            <a:off x="327025" y="643582"/>
            <a:ext cx="8540368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99630"/>
            <a:ext cx="1303020" cy="154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679417" y="1346996"/>
            <a:ext cx="1184399" cy="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subTitle" idx="1"/>
          </p:nvPr>
        </p:nvSpPr>
        <p:spPr>
          <a:xfrm>
            <a:off x="1143000" y="2989646"/>
            <a:ext cx="68580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3" name="Google Shape;283;p38"/>
          <p:cNvSpPr txBox="1"/>
          <p:nvPr/>
        </p:nvSpPr>
        <p:spPr>
          <a:xfrm>
            <a:off x="655320" y="-40386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38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rcRect/>
          <a:stretch/>
        </p:blipFill>
        <p:spPr>
          <a:xfrm>
            <a:off x="327025" y="201632"/>
            <a:ext cx="2647499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193D7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/>
          <p:nvPr/>
        </p:nvSpPr>
        <p:spPr>
          <a:xfrm>
            <a:off x="1" y="1"/>
            <a:ext cx="4096733" cy="1358821"/>
          </a:xfrm>
          <a:custGeom>
            <a:avLst/>
            <a:gdLst/>
            <a:ahLst/>
            <a:cxnLst/>
            <a:rect l="l" t="t" r="r" b="b"/>
            <a:pathLst>
              <a:path w="5462310" h="1811761" extrusionOk="0">
                <a:moveTo>
                  <a:pt x="0" y="0"/>
                </a:moveTo>
                <a:lnTo>
                  <a:pt x="5462310" y="0"/>
                </a:lnTo>
                <a:lnTo>
                  <a:pt x="5423377" y="50445"/>
                </a:lnTo>
                <a:cubicBezTo>
                  <a:pt x="4539360" y="1115166"/>
                  <a:pt x="3070812" y="1811761"/>
                  <a:pt x="1408639" y="1811761"/>
                </a:cubicBezTo>
                <a:cubicBezTo>
                  <a:pt x="986501" y="1811761"/>
                  <a:pt x="576851" y="1766831"/>
                  <a:pt x="186093" y="1682351"/>
                </a:cubicBezTo>
                <a:lnTo>
                  <a:pt x="0" y="16379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1143000" y="2989646"/>
            <a:ext cx="68580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55320" y="-40386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6962784" y="0"/>
            <a:ext cx="2181216" cy="1358820"/>
          </a:xfrm>
          <a:custGeom>
            <a:avLst/>
            <a:gdLst/>
            <a:ahLst/>
            <a:cxnLst/>
            <a:rect l="l" t="t" r="r" b="b"/>
            <a:pathLst>
              <a:path w="2908288" h="1811760" extrusionOk="0">
                <a:moveTo>
                  <a:pt x="0" y="0"/>
                </a:moveTo>
                <a:lnTo>
                  <a:pt x="2908288" y="0"/>
                </a:lnTo>
                <a:lnTo>
                  <a:pt x="2908288" y="1811760"/>
                </a:lnTo>
                <a:cubicBezTo>
                  <a:pt x="1675194" y="1811760"/>
                  <a:pt x="602614" y="1123446"/>
                  <a:pt x="52671" y="109509"/>
                </a:cubicBezTo>
                <a:close/>
              </a:path>
            </a:pathLst>
          </a:custGeom>
          <a:solidFill>
            <a:srgbClr val="D0F0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6658609" y="2651478"/>
            <a:ext cx="2485391" cy="2492023"/>
          </a:xfrm>
          <a:custGeom>
            <a:avLst/>
            <a:gdLst/>
            <a:ahLst/>
            <a:cxnLst/>
            <a:rect l="l" t="t" r="r" b="b"/>
            <a:pathLst>
              <a:path w="3313855" h="3322697" extrusionOk="0">
                <a:moveTo>
                  <a:pt x="3313855" y="0"/>
                </a:moveTo>
                <a:lnTo>
                  <a:pt x="3313855" y="2041221"/>
                </a:lnTo>
                <a:lnTo>
                  <a:pt x="3293378" y="2045255"/>
                </a:lnTo>
                <a:cubicBezTo>
                  <a:pt x="3145510" y="2084523"/>
                  <a:pt x="3001589" y="2143426"/>
                  <a:pt x="2865558" y="2221963"/>
                </a:cubicBezTo>
                <a:cubicBezTo>
                  <a:pt x="2457467" y="2457575"/>
                  <a:pt x="2166898" y="2843049"/>
                  <a:pt x="2047120" y="3286123"/>
                </a:cubicBezTo>
                <a:lnTo>
                  <a:pt x="2039768" y="3322697"/>
                </a:lnTo>
                <a:lnTo>
                  <a:pt x="0" y="3322697"/>
                </a:lnTo>
                <a:lnTo>
                  <a:pt x="7709" y="3245564"/>
                </a:lnTo>
                <a:cubicBezTo>
                  <a:pt x="161206" y="2095727"/>
                  <a:pt x="838989" y="1069101"/>
                  <a:pt x="1859713" y="479786"/>
                </a:cubicBezTo>
                <a:cubicBezTo>
                  <a:pt x="2306280" y="221961"/>
                  <a:pt x="2792516" y="62835"/>
                  <a:pt x="3288050" y="24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284;p38">
            <a:extLst>
              <a:ext uri="{FF2B5EF4-FFF2-40B4-BE49-F238E27FC236}">
                <a16:creationId xmlns:a16="http://schemas.microsoft.com/office/drawing/2014/main" id="{D1F83A61-B5DC-7892-D4BA-0C7D2377880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</a:blip>
          <a:srcRect/>
          <a:stretch/>
        </p:blipFill>
        <p:spPr>
          <a:xfrm>
            <a:off x="327024" y="208808"/>
            <a:ext cx="275745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1_Title Slide_1">
    <p:bg>
      <p:bgPr>
        <a:solidFill>
          <a:srgbClr val="193D7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1" y="1"/>
            <a:ext cx="4096733" cy="1358821"/>
          </a:xfrm>
          <a:custGeom>
            <a:avLst/>
            <a:gdLst/>
            <a:ahLst/>
            <a:cxnLst/>
            <a:rect l="l" t="t" r="r" b="b"/>
            <a:pathLst>
              <a:path w="5462310" h="1811761" extrusionOk="0">
                <a:moveTo>
                  <a:pt x="0" y="0"/>
                </a:moveTo>
                <a:lnTo>
                  <a:pt x="5462310" y="0"/>
                </a:lnTo>
                <a:lnTo>
                  <a:pt x="5423377" y="50445"/>
                </a:lnTo>
                <a:cubicBezTo>
                  <a:pt x="4539360" y="1115166"/>
                  <a:pt x="3070812" y="1811761"/>
                  <a:pt x="1408639" y="1811761"/>
                </a:cubicBezTo>
                <a:cubicBezTo>
                  <a:pt x="986501" y="1811761"/>
                  <a:pt x="576851" y="1766831"/>
                  <a:pt x="186093" y="1682351"/>
                </a:cubicBezTo>
                <a:lnTo>
                  <a:pt x="0" y="16379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1"/>
          </p:nvPr>
        </p:nvSpPr>
        <p:spPr>
          <a:xfrm>
            <a:off x="1143000" y="2989646"/>
            <a:ext cx="68580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655320" y="-40386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6962784" y="0"/>
            <a:ext cx="2181216" cy="1358820"/>
          </a:xfrm>
          <a:custGeom>
            <a:avLst/>
            <a:gdLst/>
            <a:ahLst/>
            <a:cxnLst/>
            <a:rect l="l" t="t" r="r" b="b"/>
            <a:pathLst>
              <a:path w="2908288" h="1811760" extrusionOk="0">
                <a:moveTo>
                  <a:pt x="0" y="0"/>
                </a:moveTo>
                <a:lnTo>
                  <a:pt x="2908288" y="0"/>
                </a:lnTo>
                <a:lnTo>
                  <a:pt x="2908288" y="1811760"/>
                </a:lnTo>
                <a:cubicBezTo>
                  <a:pt x="1675194" y="1811760"/>
                  <a:pt x="602614" y="1123446"/>
                  <a:pt x="52671" y="109509"/>
                </a:cubicBezTo>
                <a:close/>
              </a:path>
            </a:pathLst>
          </a:custGeom>
          <a:solidFill>
            <a:srgbClr val="D0F0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6658609" y="2651478"/>
            <a:ext cx="2485391" cy="2492023"/>
          </a:xfrm>
          <a:custGeom>
            <a:avLst/>
            <a:gdLst/>
            <a:ahLst/>
            <a:cxnLst/>
            <a:rect l="l" t="t" r="r" b="b"/>
            <a:pathLst>
              <a:path w="3313855" h="3322697" extrusionOk="0">
                <a:moveTo>
                  <a:pt x="3313855" y="0"/>
                </a:moveTo>
                <a:lnTo>
                  <a:pt x="3313855" y="2041221"/>
                </a:lnTo>
                <a:lnTo>
                  <a:pt x="3293378" y="2045255"/>
                </a:lnTo>
                <a:cubicBezTo>
                  <a:pt x="3145510" y="2084523"/>
                  <a:pt x="3001589" y="2143426"/>
                  <a:pt x="2865558" y="2221963"/>
                </a:cubicBezTo>
                <a:cubicBezTo>
                  <a:pt x="2457467" y="2457575"/>
                  <a:pt x="2166898" y="2843049"/>
                  <a:pt x="2047120" y="3286123"/>
                </a:cubicBezTo>
                <a:lnTo>
                  <a:pt x="2039768" y="3322697"/>
                </a:lnTo>
                <a:lnTo>
                  <a:pt x="0" y="3322697"/>
                </a:lnTo>
                <a:lnTo>
                  <a:pt x="7709" y="3245564"/>
                </a:lnTo>
                <a:cubicBezTo>
                  <a:pt x="161206" y="2095727"/>
                  <a:pt x="838989" y="1069101"/>
                  <a:pt x="1859713" y="479786"/>
                </a:cubicBezTo>
                <a:cubicBezTo>
                  <a:pt x="2306280" y="221961"/>
                  <a:pt x="2792516" y="62835"/>
                  <a:pt x="3288050" y="24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84;p38">
            <a:extLst>
              <a:ext uri="{FF2B5EF4-FFF2-40B4-BE49-F238E27FC236}">
                <a16:creationId xmlns:a16="http://schemas.microsoft.com/office/drawing/2014/main" id="{C22DFD81-6A41-D1A9-E736-1C9BA4C0A15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</a:blip>
          <a:srcRect/>
          <a:stretch/>
        </p:blipFill>
        <p:spPr>
          <a:xfrm>
            <a:off x="327024" y="208808"/>
            <a:ext cx="275745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Public health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/>
          <p:cNvPicPr preferRelativeResize="0"/>
          <p:nvPr/>
        </p:nvPicPr>
        <p:blipFill rotWithShape="1">
          <a:blip r:embed="rId2">
            <a:alphaModFix/>
          </a:blip>
          <a:srcRect l="22222" r="22222"/>
          <a:stretch/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dk2">
              <a:alpha val="6117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1" y="1"/>
            <a:ext cx="4096733" cy="1358821"/>
          </a:xfrm>
          <a:custGeom>
            <a:avLst/>
            <a:gdLst/>
            <a:ahLst/>
            <a:cxnLst/>
            <a:rect l="l" t="t" r="r" b="b"/>
            <a:pathLst>
              <a:path w="5462310" h="1811761" extrusionOk="0">
                <a:moveTo>
                  <a:pt x="0" y="0"/>
                </a:moveTo>
                <a:lnTo>
                  <a:pt x="5462310" y="0"/>
                </a:lnTo>
                <a:lnTo>
                  <a:pt x="5423377" y="50445"/>
                </a:lnTo>
                <a:cubicBezTo>
                  <a:pt x="4539360" y="1115166"/>
                  <a:pt x="3070812" y="1811761"/>
                  <a:pt x="1408639" y="1811761"/>
                </a:cubicBezTo>
                <a:cubicBezTo>
                  <a:pt x="986501" y="1811761"/>
                  <a:pt x="576851" y="1766831"/>
                  <a:pt x="186093" y="1682351"/>
                </a:cubicBezTo>
                <a:lnTo>
                  <a:pt x="0" y="16379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185" name="Google Shape;185;p25"/>
          <p:cNvSpPr/>
          <p:nvPr/>
        </p:nvSpPr>
        <p:spPr>
          <a:xfrm rot="-5400000">
            <a:off x="7034979" y="-899"/>
            <a:ext cx="2104298" cy="2109913"/>
          </a:xfrm>
          <a:custGeom>
            <a:avLst/>
            <a:gdLst/>
            <a:ahLst/>
            <a:cxnLst/>
            <a:rect l="l" t="t" r="r" b="b"/>
            <a:pathLst>
              <a:path w="3313855" h="3322697" extrusionOk="0">
                <a:moveTo>
                  <a:pt x="3313855" y="0"/>
                </a:moveTo>
                <a:lnTo>
                  <a:pt x="3313855" y="2041221"/>
                </a:lnTo>
                <a:lnTo>
                  <a:pt x="3293378" y="2045255"/>
                </a:lnTo>
                <a:cubicBezTo>
                  <a:pt x="3145510" y="2084523"/>
                  <a:pt x="3001589" y="2143426"/>
                  <a:pt x="2865558" y="2221963"/>
                </a:cubicBezTo>
                <a:cubicBezTo>
                  <a:pt x="2457467" y="2457575"/>
                  <a:pt x="2166898" y="2843049"/>
                  <a:pt x="2047120" y="3286123"/>
                </a:cubicBezTo>
                <a:lnTo>
                  <a:pt x="2039768" y="3322697"/>
                </a:lnTo>
                <a:lnTo>
                  <a:pt x="0" y="3322697"/>
                </a:lnTo>
                <a:lnTo>
                  <a:pt x="7709" y="3245564"/>
                </a:lnTo>
                <a:cubicBezTo>
                  <a:pt x="161206" y="2095727"/>
                  <a:pt x="838989" y="1069101"/>
                  <a:pt x="1859713" y="479786"/>
                </a:cubicBezTo>
                <a:cubicBezTo>
                  <a:pt x="2306280" y="221961"/>
                  <a:pt x="2792516" y="62835"/>
                  <a:pt x="3288050" y="24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84;p38">
            <a:extLst>
              <a:ext uri="{FF2B5EF4-FFF2-40B4-BE49-F238E27FC236}">
                <a16:creationId xmlns:a16="http://schemas.microsoft.com/office/drawing/2014/main" id="{2EC9B581-84D3-9F91-E40E-62134D4E0B26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>
            <a:alphaModFix/>
          </a:blip>
          <a:srcRect/>
          <a:stretch/>
        </p:blipFill>
        <p:spPr>
          <a:xfrm>
            <a:off x="327024" y="208808"/>
            <a:ext cx="275745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 b="-36686"/>
          <a:stretch/>
        </p:blipFill>
        <p:spPr>
          <a:xfrm>
            <a:off x="301817" y="651700"/>
            <a:ext cx="8540368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3360495"/>
            <a:ext cx="2318385" cy="178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4313" y="1139735"/>
            <a:ext cx="86677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3" name="Google Shape;193;p26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rcRect/>
          <a:stretch/>
        </p:blipFill>
        <p:spPr>
          <a:xfrm>
            <a:off x="301816" y="197954"/>
            <a:ext cx="2757446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b="-36686"/>
          <a:stretch/>
        </p:blipFill>
        <p:spPr>
          <a:xfrm>
            <a:off x="301817" y="651700"/>
            <a:ext cx="8540368" cy="3428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9" name="Google Shape;19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09104"/>
            <a:ext cx="1303020" cy="153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597094" y="1286188"/>
            <a:ext cx="1184404" cy="88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93;p26">
            <a:extLst>
              <a:ext uri="{FF2B5EF4-FFF2-40B4-BE49-F238E27FC236}">
                <a16:creationId xmlns:a16="http://schemas.microsoft.com/office/drawing/2014/main" id="{50FB4CD0-45C1-F98E-974D-FF50CA56B58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>
            <a:alphaModFix/>
          </a:blip>
          <a:srcRect/>
          <a:stretch/>
        </p:blipFill>
        <p:spPr>
          <a:xfrm>
            <a:off x="301817" y="199552"/>
            <a:ext cx="2757446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1_Domain Title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/>
          <p:nvPr/>
        </p:nvSpPr>
        <p:spPr>
          <a:xfrm>
            <a:off x="1" y="1"/>
            <a:ext cx="4096733" cy="1358821"/>
          </a:xfrm>
          <a:custGeom>
            <a:avLst/>
            <a:gdLst/>
            <a:ahLst/>
            <a:cxnLst/>
            <a:rect l="l" t="t" r="r" b="b"/>
            <a:pathLst>
              <a:path w="5462310" h="1811761" extrusionOk="0">
                <a:moveTo>
                  <a:pt x="0" y="0"/>
                </a:moveTo>
                <a:lnTo>
                  <a:pt x="5462310" y="0"/>
                </a:lnTo>
                <a:lnTo>
                  <a:pt x="5423377" y="50445"/>
                </a:lnTo>
                <a:cubicBezTo>
                  <a:pt x="4539360" y="1115166"/>
                  <a:pt x="3070812" y="1811761"/>
                  <a:pt x="1408639" y="1811761"/>
                </a:cubicBezTo>
                <a:cubicBezTo>
                  <a:pt x="986501" y="1811761"/>
                  <a:pt x="576851" y="1766831"/>
                  <a:pt x="186093" y="1682351"/>
                </a:cubicBezTo>
                <a:lnTo>
                  <a:pt x="0" y="16379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"/>
          </p:nvPr>
        </p:nvSpPr>
        <p:spPr>
          <a:xfrm>
            <a:off x="1143000" y="2989646"/>
            <a:ext cx="68580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6" name="Google Shape;206;p28"/>
          <p:cNvSpPr txBox="1"/>
          <p:nvPr/>
        </p:nvSpPr>
        <p:spPr>
          <a:xfrm>
            <a:off x="655320" y="-40386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6962784" y="0"/>
            <a:ext cx="2181216" cy="1358820"/>
          </a:xfrm>
          <a:custGeom>
            <a:avLst/>
            <a:gdLst/>
            <a:ahLst/>
            <a:cxnLst/>
            <a:rect l="l" t="t" r="r" b="b"/>
            <a:pathLst>
              <a:path w="2908288" h="1811760" extrusionOk="0">
                <a:moveTo>
                  <a:pt x="0" y="0"/>
                </a:moveTo>
                <a:lnTo>
                  <a:pt x="2908288" y="0"/>
                </a:lnTo>
                <a:lnTo>
                  <a:pt x="2908288" y="1811760"/>
                </a:lnTo>
                <a:cubicBezTo>
                  <a:pt x="1675194" y="1811760"/>
                  <a:pt x="602614" y="1123446"/>
                  <a:pt x="52671" y="109509"/>
                </a:cubicBezTo>
                <a:close/>
              </a:path>
            </a:pathLst>
          </a:custGeom>
          <a:solidFill>
            <a:srgbClr val="D0F0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6658609" y="2651478"/>
            <a:ext cx="2485391" cy="2492023"/>
          </a:xfrm>
          <a:custGeom>
            <a:avLst/>
            <a:gdLst/>
            <a:ahLst/>
            <a:cxnLst/>
            <a:rect l="l" t="t" r="r" b="b"/>
            <a:pathLst>
              <a:path w="3313855" h="3322697" extrusionOk="0">
                <a:moveTo>
                  <a:pt x="3313855" y="0"/>
                </a:moveTo>
                <a:lnTo>
                  <a:pt x="3313855" y="2041221"/>
                </a:lnTo>
                <a:lnTo>
                  <a:pt x="3293378" y="2045255"/>
                </a:lnTo>
                <a:cubicBezTo>
                  <a:pt x="3145510" y="2084523"/>
                  <a:pt x="3001589" y="2143426"/>
                  <a:pt x="2865558" y="2221963"/>
                </a:cubicBezTo>
                <a:cubicBezTo>
                  <a:pt x="2457467" y="2457575"/>
                  <a:pt x="2166898" y="2843049"/>
                  <a:pt x="2047120" y="3286123"/>
                </a:cubicBezTo>
                <a:lnTo>
                  <a:pt x="2039768" y="3322697"/>
                </a:lnTo>
                <a:lnTo>
                  <a:pt x="0" y="3322697"/>
                </a:lnTo>
                <a:lnTo>
                  <a:pt x="7709" y="3245564"/>
                </a:lnTo>
                <a:cubicBezTo>
                  <a:pt x="161206" y="2095727"/>
                  <a:pt x="838989" y="1069101"/>
                  <a:pt x="1859713" y="479786"/>
                </a:cubicBezTo>
                <a:cubicBezTo>
                  <a:pt x="2306280" y="221961"/>
                  <a:pt x="2792516" y="62835"/>
                  <a:pt x="3288050" y="24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93;p26">
            <a:extLst>
              <a:ext uri="{FF2B5EF4-FFF2-40B4-BE49-F238E27FC236}">
                <a16:creationId xmlns:a16="http://schemas.microsoft.com/office/drawing/2014/main" id="{BB047DB1-42DB-AB58-7417-BD9C295884C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</a:blip>
          <a:srcRect/>
          <a:stretch/>
        </p:blipFill>
        <p:spPr>
          <a:xfrm>
            <a:off x="439192" y="293117"/>
            <a:ext cx="2647499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301817" y="651700"/>
            <a:ext cx="8540375" cy="3428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628650" y="1921727"/>
            <a:ext cx="6869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600"/>
              <a:buFont typeface="Arial"/>
              <a:buNone/>
              <a:defRPr sz="36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11721">
            <a:off x="7623379" y="920973"/>
            <a:ext cx="1006706" cy="96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 rotWithShape="1">
          <a:blip r:embed="rId5">
            <a:alphaModFix/>
          </a:blip>
          <a:srcRect l="8147" b="33146"/>
          <a:stretch/>
        </p:blipFill>
        <p:spPr>
          <a:xfrm>
            <a:off x="1" y="3360495"/>
            <a:ext cx="2318387" cy="178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93;p26">
            <a:extLst>
              <a:ext uri="{FF2B5EF4-FFF2-40B4-BE49-F238E27FC236}">
                <a16:creationId xmlns:a16="http://schemas.microsoft.com/office/drawing/2014/main" id="{4D7642F2-8899-6BF4-118E-A5E8219BD0E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>
            <a:alphaModFix/>
          </a:blip>
          <a:srcRect/>
          <a:stretch/>
        </p:blipFill>
        <p:spPr>
          <a:xfrm>
            <a:off x="301817" y="145850"/>
            <a:ext cx="2757446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_3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 b="-36686"/>
          <a:stretch/>
        </p:blipFill>
        <p:spPr>
          <a:xfrm>
            <a:off x="327025" y="643582"/>
            <a:ext cx="8540368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99630"/>
            <a:ext cx="1303020" cy="154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679417" y="1346996"/>
            <a:ext cx="1184399" cy="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655320" y="-40386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628650" y="1866516"/>
            <a:ext cx="705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>
            <a:endParaRPr/>
          </a:p>
        </p:txBody>
      </p:sp>
      <p:pic>
        <p:nvPicPr>
          <p:cNvPr id="2" name="Google Shape;193;p26">
            <a:extLst>
              <a:ext uri="{FF2B5EF4-FFF2-40B4-BE49-F238E27FC236}">
                <a16:creationId xmlns:a16="http://schemas.microsoft.com/office/drawing/2014/main" id="{45AE1814-9C6D-8DCD-CF32-E8AF6185179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>
            <a:alphaModFix/>
          </a:blip>
          <a:srcRect/>
          <a:stretch/>
        </p:blipFill>
        <p:spPr>
          <a:xfrm>
            <a:off x="327025" y="220102"/>
            <a:ext cx="2647499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1" r:id="rId14"/>
    <p:sldLayoutId id="214748368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20CC-C9D5-0E49-2939-71A93E600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Dark themed title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E2AB0-E46B-AFA2-CF6C-29703B46F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426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80FE2-B8C7-2EB8-7F11-88E8C1D8B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Light themed title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76131-122E-5F71-B3ED-216EBDCCC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60474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0CE640-3554-7BF2-AC8B-570CCEF563E9}"/>
              </a:ext>
            </a:extLst>
          </p:cNvPr>
          <p:cNvSpPr txBox="1"/>
          <p:nvPr/>
        </p:nvSpPr>
        <p:spPr>
          <a:xfrm>
            <a:off x="1127760" y="1513840"/>
            <a:ext cx="437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193D71"/>
                </a:solidFill>
                <a:latin typeface="Lato" panose="020F0502020204030203" pitchFamily="34" charset="77"/>
              </a:rPr>
              <a:t>Standard blank slide</a:t>
            </a:r>
          </a:p>
        </p:txBody>
      </p:sp>
    </p:spTree>
    <p:extLst>
      <p:ext uri="{BB962C8B-B14F-4D97-AF65-F5344CB8AC3E}">
        <p14:creationId xmlns:p14="http://schemas.microsoft.com/office/powerpoint/2010/main" val="27040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AE4B-EC9A-1435-6048-AC7B1E81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HEADER PLAIN</a:t>
            </a:r>
          </a:p>
        </p:txBody>
      </p:sp>
    </p:spTree>
    <p:extLst>
      <p:ext uri="{BB962C8B-B14F-4D97-AF65-F5344CB8AC3E}">
        <p14:creationId xmlns:p14="http://schemas.microsoft.com/office/powerpoint/2010/main" val="41756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DEDE-DA1B-E179-4D9F-6A622467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THEMED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86629630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for 4is">
  <a:themeElements>
    <a:clrScheme name="NIHR">
      <a:dk1>
        <a:srgbClr val="183C71"/>
      </a:dk1>
      <a:lt1>
        <a:srgbClr val="FFFFFF"/>
      </a:lt1>
      <a:dk2>
        <a:srgbClr val="000000"/>
      </a:dk2>
      <a:lt2>
        <a:srgbClr val="ACBCC3"/>
      </a:lt2>
      <a:accent1>
        <a:srgbClr val="3DA167"/>
      </a:accent1>
      <a:accent2>
        <a:srgbClr val="EA5D4E"/>
      </a:accent2>
      <a:accent3>
        <a:srgbClr val="F29330"/>
      </a:accent3>
      <a:accent4>
        <a:srgbClr val="FED379"/>
      </a:accent4>
      <a:accent5>
        <a:srgbClr val="6567AD"/>
      </a:accent5>
      <a:accent6>
        <a:srgbClr val="2EA9B0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ARC Wessex slide template Nov 2025" id="{4D9DED0B-9EEE-6645-BC6D-A6BAAFD51983}" vid="{AB77755F-315E-A243-A3E3-0019ECF4D15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19</Words>
  <Application>Microsoft Macintosh PowerPoint</Application>
  <PresentationFormat>On-screen Show (16:9)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Lato</vt:lpstr>
      <vt:lpstr>Theme for 4is</vt:lpstr>
      <vt:lpstr>Dark themed title page</vt:lpstr>
      <vt:lpstr>Light themed title page</vt:lpstr>
      <vt:lpstr>PowerPoint Presentation</vt:lpstr>
      <vt:lpstr>SECTION HEADER PLAIN</vt:lpstr>
      <vt:lpstr>THEMED SECTION 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Jamie Stevenson</dc:creator>
  <cp:lastModifiedBy>Jamie Stevenson</cp:lastModifiedBy>
  <cp:revision>4</cp:revision>
  <dcterms:created xsi:type="dcterms:W3CDTF">2025-11-25T10:56:20Z</dcterms:created>
  <dcterms:modified xsi:type="dcterms:W3CDTF">2025-12-03T12:44:18Z</dcterms:modified>
</cp:coreProperties>
</file>