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66" r:id="rId3"/>
    <p:sldId id="257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66"/>
            <p14:sldId id="257"/>
            <p14:sldId id="279"/>
          </p14:sldIdLst>
        </p14:section>
        <p14:section name="Section separator slides" id="{0EBC4EC8-992E-41E7-B942-F8EB46ED6B78}">
          <p14:sldIdLst/>
        </p14:section>
        <p14:section name="End of presentation slide" id="{3DEFE252-2300-493E-B711-856B44168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A6D"/>
    <a:srgbClr val="193E72"/>
    <a:srgbClr val="ACBCC3"/>
    <a:srgbClr val="2EA9B0"/>
    <a:srgbClr val="6667B2"/>
    <a:srgbClr val="46A86C"/>
    <a:srgbClr val="FFDC97"/>
    <a:srgbClr val="FED47A"/>
    <a:srgbClr val="EA5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FCA5-283F-43E3-8BF4-A42F33FD8E70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5847-1289-470B-B18A-66B163CDD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4673" y="231720"/>
            <a:ext cx="3282732" cy="4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86" y="6255120"/>
            <a:ext cx="2901948" cy="3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6206" y="6241735"/>
            <a:ext cx="2657861" cy="3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2666" y="286373"/>
            <a:ext cx="3282732" cy="446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4733" y="287937"/>
            <a:ext cx="3284438" cy="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9748" y="288264"/>
            <a:ext cx="3282729" cy="44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1281" y="257891"/>
            <a:ext cx="3282731" cy="4463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4515" y="290079"/>
            <a:ext cx="3033618" cy="412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29619" y="317661"/>
            <a:ext cx="3282730" cy="446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NIHR ARC Wessex</a:t>
            </a:r>
            <a:br>
              <a:rPr lang="en-GB" b="1" dirty="0">
                <a:solidFill>
                  <a:srgbClr val="1279BF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GB" b="1" dirty="0">
                <a:latin typeface="+mj-lt"/>
                <a:cs typeface="Arial" panose="020B0604020202020204" pitchFamily="34" charset="0"/>
              </a:rPr>
              <a:t>name and title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Bullet points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3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494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Custom Design</vt:lpstr>
      <vt:lpstr>NIHR ARC Wessex </vt:lpstr>
      <vt:lpstr>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Jamie Stevenson</cp:lastModifiedBy>
  <cp:revision>63</cp:revision>
  <dcterms:created xsi:type="dcterms:W3CDTF">2019-02-07T15:31:28Z</dcterms:created>
  <dcterms:modified xsi:type="dcterms:W3CDTF">2019-12-02T17:05:10Z</dcterms:modified>
</cp:coreProperties>
</file>