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7" r:id="rId3"/>
    <p:sldId id="26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1" autoAdjust="0"/>
    <p:restoredTop sz="94643" autoAdjust="0"/>
  </p:normalViewPr>
  <p:slideViewPr>
    <p:cSldViewPr snapToGrid="0">
      <p:cViewPr varScale="1">
        <p:scale>
          <a:sx n="115" d="100"/>
          <a:sy n="115" d="100"/>
        </p:scale>
        <p:origin x="640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EA03EF-B5F3-49AA-BA78-F3E2E81EBD6C}" type="datetimeFigureOut">
              <a:rPr lang="en-GB" smtClean="0"/>
              <a:t>15/05/2026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B2FDD4-058A-4B5C-8367-47CFD4843C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58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B94ABEE1-8664-CA9F-BD7D-34F628AC0F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599" y="505490"/>
            <a:ext cx="5335200" cy="481950"/>
          </a:xfrm>
          <a:prstGeom prst="rect">
            <a:avLst/>
          </a:prstGeom>
        </p:spPr>
      </p:pic>
      <p:pic>
        <p:nvPicPr>
          <p:cNvPr id="10" name="Picture 9" descr="A red and black background&#10;&#10;AI-generated content may be incorrect.">
            <a:extLst>
              <a:ext uri="{FF2B5EF4-FFF2-40B4-BE49-F238E27FC236}">
                <a16:creationId xmlns:a16="http://schemas.microsoft.com/office/drawing/2014/main" id="{2E81776C-D6DD-7808-C9BC-FA6E1690A0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  <p:pic>
        <p:nvPicPr>
          <p:cNvPr id="11" name="Picture 10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D3B2CF03-B1BB-712F-C3BD-02AECDE3F2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FA0246E7-D64C-2D18-5DF4-47381D32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42" y="2574071"/>
            <a:ext cx="11072044" cy="1238694"/>
          </a:xfrm>
        </p:spPr>
        <p:txBody>
          <a:bodyPr/>
          <a:lstStyle>
            <a:lvl1pPr>
              <a:defRPr sz="45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3033F8B-312F-95C3-ED4D-8B9DF8E598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841" y="3962604"/>
            <a:ext cx="6035585" cy="914400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9ECC5F4-54FB-8FE5-C083-996046E154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842" y="1979628"/>
            <a:ext cx="6035584" cy="422405"/>
          </a:xfrm>
          <a:ln w="12700">
            <a:solidFill>
              <a:schemeClr val="tx1"/>
            </a:solidFill>
          </a:ln>
        </p:spPr>
        <p:txBody>
          <a:bodyPr wrap="square"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Applied Research Collaboration Wessex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75E78505-DC1E-6F78-29E9-955CD0386C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842" y="5399396"/>
            <a:ext cx="4779174" cy="652608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Click to add presenter name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B227D311-8F00-5D24-B2AE-936DCE08F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842" y="6125110"/>
            <a:ext cx="4779174" cy="314395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55891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E2346-A744-4A34-AD47-E6C33BA36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599" y="338666"/>
            <a:ext cx="11103829" cy="679101"/>
          </a:xfrm>
        </p:spPr>
        <p:txBody>
          <a:bodyPr>
            <a:normAutofit/>
          </a:bodyPr>
          <a:lstStyle>
            <a:lvl1pPr>
              <a:defRPr sz="3500" b="1"/>
            </a:lvl1pPr>
          </a:lstStyle>
          <a:p>
            <a:r>
              <a:rPr lang="en-US" dirty="0"/>
              <a:t>Click to add slide title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BE2C5-6615-D249-2CED-865D89E5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- To edit goto nsert Menu then press "Header &amp; Footer" button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C79AEB-B19B-CD56-16A9-9E6283668C95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D20041-69E9-3E23-A034-C345C83D9C9F}"/>
              </a:ext>
            </a:extLst>
          </p:cNvPr>
          <p:cNvSpPr txBox="1">
            <a:spLocks/>
          </p:cNvSpPr>
          <p:nvPr userDrawn="1"/>
        </p:nvSpPr>
        <p:spPr>
          <a:xfrm>
            <a:off x="10759924" y="6349697"/>
            <a:ext cx="1001486" cy="286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62EF0E8-9E8B-49F2-A9AE-BB5747DF6753}" type="slidenum">
              <a:rPr lang="en-GB" smtClean="0">
                <a:solidFill>
                  <a:schemeClr val="tx1"/>
                </a:solidFill>
              </a:rPr>
              <a:pPr algn="r"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4152935-FC67-4E94-E34C-0D780C5A407E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021638186"/>
              </p:ext>
            </p:extLst>
          </p:nvPr>
        </p:nvGraphicFramePr>
        <p:xfrm>
          <a:off x="508000" y="1308100"/>
          <a:ext cx="11176000" cy="4526324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270349398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3893813625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90284589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75620223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073524033"/>
                    </a:ext>
                  </a:extLst>
                </a:gridCol>
              </a:tblGrid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Main column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04970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24931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265305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17247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67282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26673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47754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595722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880058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003314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22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40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BE2C5-6615-D249-2CED-865D89E5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- To edit goto nsert Menu then press "Header &amp; Footer" button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C79AEB-B19B-CD56-16A9-9E6283668C95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D20041-69E9-3E23-A034-C345C83D9C9F}"/>
              </a:ext>
            </a:extLst>
          </p:cNvPr>
          <p:cNvSpPr txBox="1">
            <a:spLocks/>
          </p:cNvSpPr>
          <p:nvPr userDrawn="1"/>
        </p:nvSpPr>
        <p:spPr>
          <a:xfrm>
            <a:off x="10759924" y="6349697"/>
            <a:ext cx="1001486" cy="286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62EF0E8-9E8B-49F2-A9AE-BB5747DF6753}" type="slidenum">
              <a:rPr lang="en-GB" smtClean="0">
                <a:solidFill>
                  <a:schemeClr val="tx1"/>
                </a:solidFill>
              </a:rPr>
              <a:pPr algn="r"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E4B21091-2D6B-25BF-502A-9FE8290695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7600" y="590400"/>
            <a:ext cx="11113200" cy="56772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415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65BFF31-871E-1515-02B5-AE3ECB0B126D}"/>
              </a:ext>
            </a:extLst>
          </p:cNvPr>
          <p:cNvSpPr/>
          <p:nvPr userDrawn="1"/>
        </p:nvSpPr>
        <p:spPr>
          <a:xfrm>
            <a:off x="8200329" y="1577219"/>
            <a:ext cx="3522134" cy="4599744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0570980-2362-E5FA-9C76-FE08C9172443}"/>
              </a:ext>
            </a:extLst>
          </p:cNvPr>
          <p:cNvSpPr/>
          <p:nvPr userDrawn="1"/>
        </p:nvSpPr>
        <p:spPr>
          <a:xfrm>
            <a:off x="4378355" y="1577219"/>
            <a:ext cx="3522134" cy="4599744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158FDF-9FB5-F1CE-FBB5-E231B15002E5}"/>
              </a:ext>
            </a:extLst>
          </p:cNvPr>
          <p:cNvSpPr/>
          <p:nvPr userDrawn="1"/>
        </p:nvSpPr>
        <p:spPr>
          <a:xfrm>
            <a:off x="556381" y="1577219"/>
            <a:ext cx="3522134" cy="4599744"/>
          </a:xfrm>
          <a:prstGeom prst="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b="1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A40FA38-9403-4FF3-AD77-21442427F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52" y="6349697"/>
            <a:ext cx="5081210" cy="286355"/>
          </a:xfrm>
        </p:spPr>
        <p:txBody>
          <a:bodyPr/>
          <a:lstStyle/>
          <a:p>
            <a:r>
              <a:rPr lang="en-GB"/>
              <a:t>Presentation Title - To edit goto nsert Menu then press "Header &amp; Footer" button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08FBF-E1A7-31E8-FD6D-B04AA9BECC69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B8391B-C524-343F-B21D-38264952C888}"/>
              </a:ext>
            </a:extLst>
          </p:cNvPr>
          <p:cNvSpPr txBox="1">
            <a:spLocks/>
          </p:cNvSpPr>
          <p:nvPr userDrawn="1"/>
        </p:nvSpPr>
        <p:spPr>
          <a:xfrm>
            <a:off x="10759924" y="6349697"/>
            <a:ext cx="1001486" cy="286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62EF0E8-9E8B-49F2-A9AE-BB5747DF6753}" type="slidenum">
              <a:rPr lang="en-GB" smtClean="0">
                <a:solidFill>
                  <a:schemeClr val="tx1"/>
                </a:solidFill>
              </a:rPr>
              <a:pPr algn="r"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F0ABBE-143D-2562-0A66-67470DCD5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599" y="338666"/>
            <a:ext cx="11002229" cy="679101"/>
          </a:xfrm>
        </p:spPr>
        <p:txBody>
          <a:bodyPr>
            <a:normAutofit/>
          </a:bodyPr>
          <a:lstStyle>
            <a:lvl1pPr>
              <a:defRPr sz="3500" b="1"/>
            </a:lvl1pPr>
          </a:lstStyle>
          <a:p>
            <a:r>
              <a:rPr lang="en-US" dirty="0"/>
              <a:t>Click to add slide title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59D133-03D5-EA83-92DD-671162A0DC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9737" y="3609219"/>
            <a:ext cx="3139444" cy="2486781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accent6"/>
                </a:solidFill>
              </a:defRPr>
            </a:lvl1pPr>
            <a:lvl2pPr indent="0">
              <a:buFontTx/>
              <a:buNone/>
              <a:defRPr>
                <a:solidFill>
                  <a:schemeClr val="accent6"/>
                </a:solidFill>
              </a:defRPr>
            </a:lvl2pPr>
            <a:lvl3pPr indent="0">
              <a:buFontTx/>
              <a:buNone/>
              <a:defRPr>
                <a:solidFill>
                  <a:schemeClr val="accent6"/>
                </a:solidFill>
              </a:defRPr>
            </a:lvl3pPr>
            <a:lvl4pPr indent="0">
              <a:buFontTx/>
              <a:buNone/>
              <a:defRPr>
                <a:solidFill>
                  <a:schemeClr val="accent6"/>
                </a:solidFill>
              </a:defRPr>
            </a:lvl4pPr>
            <a:lvl5pPr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A59FBDF1-07A7-59B7-0286-CF6A5BFF8C8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85244" y="1764000"/>
            <a:ext cx="972663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E2503FC3-6FEE-83C1-A6F6-FAFA209FCE6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00751" y="1764000"/>
            <a:ext cx="972663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E8372F2E-BE89-08B6-1992-467686B3B74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69737" y="1764000"/>
            <a:ext cx="972663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A1358B9-2AA8-A66E-9589-437D016A5BD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4538373" y="3609219"/>
            <a:ext cx="3163875" cy="2486781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accent6"/>
                </a:solidFill>
              </a:defRPr>
            </a:lvl1pPr>
            <a:lvl2pPr indent="0">
              <a:buFontTx/>
              <a:buNone/>
              <a:defRPr>
                <a:solidFill>
                  <a:schemeClr val="accent6"/>
                </a:solidFill>
              </a:defRPr>
            </a:lvl2pPr>
            <a:lvl3pPr indent="0">
              <a:buFontTx/>
              <a:buNone/>
              <a:defRPr>
                <a:solidFill>
                  <a:schemeClr val="accent6"/>
                </a:solidFill>
              </a:defRPr>
            </a:lvl3pPr>
            <a:lvl4pPr indent="0">
              <a:buFontTx/>
              <a:buNone/>
              <a:defRPr>
                <a:solidFill>
                  <a:schemeClr val="accent6"/>
                </a:solidFill>
              </a:defRPr>
            </a:lvl4pPr>
            <a:lvl5pPr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7C25201-F676-580E-13E4-352EF55E7E36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8346194" y="3609219"/>
            <a:ext cx="3212016" cy="2486781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accent6"/>
                </a:solidFill>
              </a:defRPr>
            </a:lvl1pPr>
            <a:lvl2pPr indent="0">
              <a:buFontTx/>
              <a:buNone/>
              <a:defRPr>
                <a:solidFill>
                  <a:schemeClr val="accent6"/>
                </a:solidFill>
              </a:defRPr>
            </a:lvl2pPr>
            <a:lvl3pPr indent="0">
              <a:buFontTx/>
              <a:buNone/>
              <a:defRPr>
                <a:solidFill>
                  <a:schemeClr val="accent6"/>
                </a:solidFill>
              </a:defRPr>
            </a:lvl3pPr>
            <a:lvl4pPr indent="0">
              <a:buFontTx/>
              <a:buNone/>
              <a:defRPr>
                <a:solidFill>
                  <a:schemeClr val="accent6"/>
                </a:solidFill>
              </a:defRPr>
            </a:lvl4pPr>
            <a:lvl5pPr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E64229A-48C2-C8DD-B8BA-4CA3840534C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69737" y="3038569"/>
            <a:ext cx="2994781" cy="549765"/>
          </a:xfrm>
        </p:spPr>
        <p:txBody>
          <a:bodyPr/>
          <a:lstStyle>
            <a:lvl1pPr marL="0" indent="0">
              <a:buFontTx/>
              <a:buNone/>
              <a:defRPr sz="2000" b="1"/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GB" dirty="0"/>
              <a:t>Click for subheading</a:t>
            </a:r>
          </a:p>
        </p:txBody>
      </p:sp>
      <p:sp>
        <p:nvSpPr>
          <p:cNvPr id="33" name="Text Placeholder 31">
            <a:extLst>
              <a:ext uri="{FF2B5EF4-FFF2-40B4-BE49-F238E27FC236}">
                <a16:creationId xmlns:a16="http://schemas.microsoft.com/office/drawing/2014/main" id="{76576F59-CCE8-6A39-DF3F-32C0C79056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1322" y="3038569"/>
            <a:ext cx="2994781" cy="549765"/>
          </a:xfrm>
        </p:spPr>
        <p:txBody>
          <a:bodyPr/>
          <a:lstStyle>
            <a:lvl1pPr marL="0" indent="0">
              <a:buFontTx/>
              <a:buNone/>
              <a:defRPr sz="2000" b="1"/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GB" dirty="0"/>
              <a:t>Click for subheading</a:t>
            </a:r>
          </a:p>
        </p:txBody>
      </p:sp>
      <p:sp>
        <p:nvSpPr>
          <p:cNvPr id="36" name="Text Placeholder 31">
            <a:extLst>
              <a:ext uri="{FF2B5EF4-FFF2-40B4-BE49-F238E27FC236}">
                <a16:creationId xmlns:a16="http://schemas.microsoft.com/office/drawing/2014/main" id="{1A5FDE6A-18D5-35AF-E47F-5A97AAFF96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46194" y="3038569"/>
            <a:ext cx="2994781" cy="549765"/>
          </a:xfrm>
        </p:spPr>
        <p:txBody>
          <a:bodyPr/>
          <a:lstStyle>
            <a:lvl1pPr marL="0" indent="0">
              <a:buFontTx/>
              <a:buNone/>
              <a:defRPr sz="2000" b="1"/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GB" dirty="0"/>
              <a:t>Click for subheading</a:t>
            </a:r>
          </a:p>
        </p:txBody>
      </p:sp>
    </p:spTree>
    <p:extLst>
      <p:ext uri="{BB962C8B-B14F-4D97-AF65-F5344CB8AC3E}">
        <p14:creationId xmlns:p14="http://schemas.microsoft.com/office/powerpoint/2010/main" val="2159949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B94ABEE1-8664-CA9F-BD7D-34F628AC0FC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7599" y="505490"/>
            <a:ext cx="5335200" cy="481950"/>
          </a:xfrm>
          <a:prstGeom prst="rect">
            <a:avLst/>
          </a:prstGeom>
        </p:spPr>
      </p:pic>
      <p:pic>
        <p:nvPicPr>
          <p:cNvPr id="10" name="Picture 9" descr="A red and black background&#10;&#10;AI-generated content may be incorrect.">
            <a:extLst>
              <a:ext uri="{FF2B5EF4-FFF2-40B4-BE49-F238E27FC236}">
                <a16:creationId xmlns:a16="http://schemas.microsoft.com/office/drawing/2014/main" id="{2E81776C-D6DD-7808-C9BC-FA6E1690A0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  <p:pic>
        <p:nvPicPr>
          <p:cNvPr id="11" name="Picture 10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D3B2CF03-B1BB-712F-C3BD-02AECDE3F27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3033F8B-312F-95C3-ED4D-8B9DF8E598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841" y="3962604"/>
            <a:ext cx="6035585" cy="914400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Click to add contact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21D57-E431-5148-B6C1-FF351A0A701E}"/>
              </a:ext>
            </a:extLst>
          </p:cNvPr>
          <p:cNvSpPr txBox="1"/>
          <p:nvPr userDrawn="1"/>
        </p:nvSpPr>
        <p:spPr>
          <a:xfrm>
            <a:off x="507600" y="6139050"/>
            <a:ext cx="3101219" cy="307777"/>
          </a:xfrm>
          <a:prstGeom prst="rect">
            <a:avLst/>
          </a:prstGeom>
          <a:noFill/>
        </p:spPr>
        <p:txBody>
          <a:bodyPr wrap="square" lIns="0" tIns="0" r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nihr.ac.uk</a:t>
            </a:r>
            <a:endParaRPr lang="en-GB" sz="17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A792C-BD3B-5A0E-D749-ABDCBDA11B61}"/>
              </a:ext>
            </a:extLst>
          </p:cNvPr>
          <p:cNvSpPr txBox="1"/>
          <p:nvPr userDrawn="1"/>
        </p:nvSpPr>
        <p:spPr>
          <a:xfrm>
            <a:off x="507599" y="2242748"/>
            <a:ext cx="60355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052758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ed and black background&#10;&#10;AI-generated content may be incorrect.">
            <a:extLst>
              <a:ext uri="{FF2B5EF4-FFF2-40B4-BE49-F238E27FC236}">
                <a16:creationId xmlns:a16="http://schemas.microsoft.com/office/drawing/2014/main" id="{2E81776C-D6DD-7808-C9BC-FA6E1690A0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FA0246E7-D64C-2D18-5DF4-47381D32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42" y="2574071"/>
            <a:ext cx="6035586" cy="1238694"/>
          </a:xfrm>
        </p:spPr>
        <p:txBody>
          <a:bodyPr/>
          <a:lstStyle>
            <a:lvl1pPr>
              <a:defRPr sz="45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3033F8B-312F-95C3-ED4D-8B9DF8E598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842" y="3962604"/>
            <a:ext cx="6035584" cy="914400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39ECC5F4-54FB-8FE5-C083-996046E154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5841" y="1979628"/>
            <a:ext cx="6035585" cy="422405"/>
          </a:xfrm>
          <a:ln w="12700">
            <a:solidFill>
              <a:schemeClr val="tx1"/>
            </a:solidFill>
          </a:ln>
        </p:spPr>
        <p:txBody>
          <a:bodyPr wrap="square"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add optional schemes/service name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75E78505-DC1E-6F78-29E9-955CD0386C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842" y="5399396"/>
            <a:ext cx="4779174" cy="652608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Click to add presenter name</a:t>
            </a:r>
          </a:p>
        </p:txBody>
      </p:sp>
      <p:sp>
        <p:nvSpPr>
          <p:cNvPr id="27" name="Text Placeholder 16">
            <a:extLst>
              <a:ext uri="{FF2B5EF4-FFF2-40B4-BE49-F238E27FC236}">
                <a16:creationId xmlns:a16="http://schemas.microsoft.com/office/drawing/2014/main" id="{B227D311-8F00-5D24-B2AE-936DCE08F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842" y="6125110"/>
            <a:ext cx="4779174" cy="314395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Click to add date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FA08A0-6448-FAE9-2FCB-D5C5B64641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07606" y="505490"/>
            <a:ext cx="5335186" cy="4819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DE9715-3EC0-4D87-9484-3F91A228B6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5829208" y="5485532"/>
            <a:ext cx="943066" cy="86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75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A0246E7-D64C-2D18-5DF4-47381D32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42" y="2574071"/>
            <a:ext cx="6035586" cy="1238694"/>
          </a:xfrm>
        </p:spPr>
        <p:txBody>
          <a:bodyPr/>
          <a:lstStyle>
            <a:lvl1pPr>
              <a:defRPr sz="45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3033F8B-312F-95C3-ED4D-8B9DF8E598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841" y="3962604"/>
            <a:ext cx="6035585" cy="914400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F69B26-1A22-A1EE-CFBB-B3B8CD7BA8E3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6D2ED-6EC9-F444-7BF5-565D31636F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Presentation Title - To edit goto nsert Menu then press "Header &amp; Footer" button </a:t>
            </a:r>
            <a:endParaRPr lang="en-GB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ACD2D9D-C159-32CA-7FC0-1D09C1B5A7C2}"/>
              </a:ext>
            </a:extLst>
          </p:cNvPr>
          <p:cNvSpPr txBox="1">
            <a:spLocks/>
          </p:cNvSpPr>
          <p:nvPr userDrawn="1"/>
        </p:nvSpPr>
        <p:spPr>
          <a:xfrm>
            <a:off x="10759924" y="6349697"/>
            <a:ext cx="1001486" cy="286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62EF0E8-9E8B-49F2-A9AE-BB5747DF6753}" type="slidenum">
              <a:rPr lang="en-GB" smtClean="0">
                <a:solidFill>
                  <a:schemeClr val="tx1"/>
                </a:solidFill>
              </a:rPr>
              <a:pPr algn="r"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994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FA0246E7-D64C-2D18-5DF4-47381D321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842" y="2574071"/>
            <a:ext cx="6035586" cy="1238694"/>
          </a:xfrm>
        </p:spPr>
        <p:txBody>
          <a:bodyPr/>
          <a:lstStyle>
            <a:lvl1pPr>
              <a:defRPr sz="4500" b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3033F8B-312F-95C3-ED4D-8B9DF8E598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841" y="3962604"/>
            <a:ext cx="6035585" cy="914400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GB" dirty="0"/>
              <a:t>Click to add subtitle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F69B26-1A22-A1EE-CFBB-B3B8CD7BA8E3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6D2ED-6EC9-F444-7BF5-565D31636F8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Presentation Title - To edit goto nsert Menu then press "Header &amp; Footer" button </a:t>
            </a:r>
            <a:endParaRPr lang="en-GB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C18970-4006-230C-991F-9B1504F110E8}"/>
              </a:ext>
            </a:extLst>
          </p:cNvPr>
          <p:cNvSpPr txBox="1">
            <a:spLocks/>
          </p:cNvSpPr>
          <p:nvPr userDrawn="1"/>
        </p:nvSpPr>
        <p:spPr>
          <a:xfrm>
            <a:off x="10759924" y="6349697"/>
            <a:ext cx="1001486" cy="286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62EF0E8-9E8B-49F2-A9AE-BB5747DF6753}" type="slidenum">
              <a:rPr lang="en-GB" smtClean="0">
                <a:solidFill>
                  <a:schemeClr val="tx1"/>
                </a:solidFill>
              </a:rPr>
              <a:pPr algn="r"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260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E2346-A744-4A34-AD47-E6C33BA36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338666"/>
            <a:ext cx="11098990" cy="679101"/>
          </a:xfrm>
        </p:spPr>
        <p:txBody>
          <a:bodyPr>
            <a:normAutofit/>
          </a:bodyPr>
          <a:lstStyle>
            <a:lvl1pPr>
              <a:defRPr sz="3500" b="1"/>
            </a:lvl1pPr>
          </a:lstStyle>
          <a:p>
            <a:r>
              <a:rPr lang="en-US" dirty="0"/>
              <a:t>Click to add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CE54F-41B3-117B-B770-392D9E5841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600" y="2409371"/>
            <a:ext cx="11098990" cy="376759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accent6"/>
                </a:solidFill>
              </a:defRPr>
            </a:lvl1pPr>
            <a:lvl2pPr indent="0">
              <a:buFontTx/>
              <a:buNone/>
              <a:defRPr>
                <a:solidFill>
                  <a:schemeClr val="accent6"/>
                </a:solidFill>
              </a:defRPr>
            </a:lvl2pPr>
            <a:lvl3pPr indent="0">
              <a:buFontTx/>
              <a:buNone/>
              <a:defRPr>
                <a:solidFill>
                  <a:schemeClr val="accent6"/>
                </a:solidFill>
              </a:defRPr>
            </a:lvl3pPr>
            <a:lvl4pPr indent="0">
              <a:buFontTx/>
              <a:buNone/>
              <a:defRPr>
                <a:solidFill>
                  <a:schemeClr val="accent6"/>
                </a:solidFill>
              </a:defRPr>
            </a:lvl4pPr>
            <a:lvl5pPr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BE2C5-6615-D249-2CED-865D89E5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- To edit goto nsert Menu then press "Header &amp; Footer" button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C79AEB-B19B-CD56-16A9-9E6283668C95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D20041-69E9-3E23-A034-C345C83D9C9F}"/>
              </a:ext>
            </a:extLst>
          </p:cNvPr>
          <p:cNvSpPr txBox="1">
            <a:spLocks/>
          </p:cNvSpPr>
          <p:nvPr userDrawn="1"/>
        </p:nvSpPr>
        <p:spPr>
          <a:xfrm>
            <a:off x="10759924" y="6349697"/>
            <a:ext cx="1001486" cy="286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62EF0E8-9E8B-49F2-A9AE-BB5747DF6753}" type="slidenum">
              <a:rPr lang="en-GB" smtClean="0">
                <a:solidFill>
                  <a:schemeClr val="tx1"/>
                </a:solidFill>
              </a:rPr>
              <a:pPr algn="r"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D14B98-B0FA-7517-1FC1-6D4A56445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078"/>
            <a:ext cx="12192000" cy="273159"/>
          </a:xfrm>
          <a:prstGeom prst="rect">
            <a:avLst/>
          </a:prstGeom>
        </p:spPr>
      </p:pic>
      <p:sp>
        <p:nvSpPr>
          <p:cNvPr id="4" name="Text Placeholder 31">
            <a:extLst>
              <a:ext uri="{FF2B5EF4-FFF2-40B4-BE49-F238E27FC236}">
                <a16:creationId xmlns:a16="http://schemas.microsoft.com/office/drawing/2014/main" id="{A8079215-94FA-5250-E213-2CB55FAF43A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7599" y="1686872"/>
            <a:ext cx="11098990" cy="549765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3261617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95AEF38-48CD-B82C-D63E-FC57E46A1A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9782"/>
            <a:ext cx="12192000" cy="2740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8E2346-A744-4A34-AD47-E6C33BA36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599" y="338666"/>
            <a:ext cx="11142533" cy="679101"/>
          </a:xfrm>
        </p:spPr>
        <p:txBody>
          <a:bodyPr>
            <a:normAutofit/>
          </a:bodyPr>
          <a:lstStyle>
            <a:lvl1pPr>
              <a:defRPr sz="3500" b="1"/>
            </a:lvl1pPr>
          </a:lstStyle>
          <a:p>
            <a:r>
              <a:rPr lang="en-US" dirty="0"/>
              <a:t>Click to add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CE54F-41B3-117B-B770-392D9E5841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599" y="2409371"/>
            <a:ext cx="5152971" cy="376759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accent6"/>
                </a:solidFill>
              </a:defRPr>
            </a:lvl1pPr>
            <a:lvl2pPr indent="0">
              <a:buFontTx/>
              <a:buNone/>
              <a:defRPr>
                <a:solidFill>
                  <a:schemeClr val="accent6"/>
                </a:solidFill>
              </a:defRPr>
            </a:lvl2pPr>
            <a:lvl3pPr indent="0">
              <a:buFontTx/>
              <a:buNone/>
              <a:defRPr>
                <a:solidFill>
                  <a:schemeClr val="accent6"/>
                </a:solidFill>
              </a:defRPr>
            </a:lvl3pPr>
            <a:lvl4pPr indent="0">
              <a:buFontTx/>
              <a:buNone/>
              <a:defRPr>
                <a:solidFill>
                  <a:schemeClr val="accent6"/>
                </a:solidFill>
              </a:defRPr>
            </a:lvl4pPr>
            <a:lvl5pPr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BE2C5-6615-D249-2CED-865D89E5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- To edit goto nsert Menu then press "Header &amp; Footer" button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C79AEB-B19B-CD56-16A9-9E6283668C95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D20041-69E9-3E23-A034-C345C83D9C9F}"/>
              </a:ext>
            </a:extLst>
          </p:cNvPr>
          <p:cNvSpPr txBox="1">
            <a:spLocks/>
          </p:cNvSpPr>
          <p:nvPr userDrawn="1"/>
        </p:nvSpPr>
        <p:spPr>
          <a:xfrm>
            <a:off x="10759924" y="6349697"/>
            <a:ext cx="1001486" cy="286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62EF0E8-9E8B-49F2-A9AE-BB5747DF6753}" type="slidenum">
              <a:rPr lang="en-GB" smtClean="0">
                <a:solidFill>
                  <a:schemeClr val="tx1"/>
                </a:solidFill>
              </a:rPr>
              <a:pPr algn="r"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402D1F-5184-1F1A-A1FA-C02B55413AF6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42743" y="2409371"/>
            <a:ext cx="5307389" cy="376759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accent6"/>
                </a:solidFill>
              </a:defRPr>
            </a:lvl1pPr>
            <a:lvl2pPr indent="0">
              <a:buFontTx/>
              <a:buNone/>
              <a:defRPr>
                <a:solidFill>
                  <a:schemeClr val="accent6"/>
                </a:solidFill>
              </a:defRPr>
            </a:lvl2pPr>
            <a:lvl3pPr indent="0">
              <a:buFontTx/>
              <a:buNone/>
              <a:defRPr>
                <a:solidFill>
                  <a:schemeClr val="accent6"/>
                </a:solidFill>
              </a:defRPr>
            </a:lvl3pPr>
            <a:lvl4pPr indent="0">
              <a:buFontTx/>
              <a:buNone/>
              <a:defRPr>
                <a:solidFill>
                  <a:schemeClr val="accent6"/>
                </a:solidFill>
              </a:defRPr>
            </a:lvl4pPr>
            <a:lvl5pPr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31">
            <a:extLst>
              <a:ext uri="{FF2B5EF4-FFF2-40B4-BE49-F238E27FC236}">
                <a16:creationId xmlns:a16="http://schemas.microsoft.com/office/drawing/2014/main" id="{7A1D4200-F416-BE92-FB2F-503A4A6AEAA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7599" y="1686872"/>
            <a:ext cx="5152971" cy="549765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subheading</a:t>
            </a:r>
          </a:p>
        </p:txBody>
      </p:sp>
      <p:sp>
        <p:nvSpPr>
          <p:cNvPr id="15" name="Text Placeholder 31">
            <a:extLst>
              <a:ext uri="{FF2B5EF4-FFF2-40B4-BE49-F238E27FC236}">
                <a16:creationId xmlns:a16="http://schemas.microsoft.com/office/drawing/2014/main" id="{3CC44B24-F164-D1C2-3C58-ED4CA0B30AB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2743" y="1686872"/>
            <a:ext cx="5152971" cy="549765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11445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E2346-A744-4A34-AD47-E6C33BA36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599" y="338666"/>
            <a:ext cx="11103829" cy="679101"/>
          </a:xfrm>
        </p:spPr>
        <p:txBody>
          <a:bodyPr>
            <a:normAutofit/>
          </a:bodyPr>
          <a:lstStyle>
            <a:lvl1pPr>
              <a:defRPr sz="3500" b="1"/>
            </a:lvl1pPr>
          </a:lstStyle>
          <a:p>
            <a:r>
              <a:rPr lang="en-US" dirty="0"/>
              <a:t>Click to add 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CE54F-41B3-117B-B770-392D9E584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600" y="1678819"/>
            <a:ext cx="11103828" cy="449814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accent6"/>
                </a:solidFill>
              </a:defRPr>
            </a:lvl1pPr>
            <a:lvl2pPr>
              <a:defRPr sz="24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1800">
                <a:solidFill>
                  <a:schemeClr val="accent6"/>
                </a:solidFill>
              </a:defRPr>
            </a:lvl4pPr>
            <a:lvl5pPr>
              <a:defRPr sz="18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BE2C5-6615-D249-2CED-865D89E5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- To edit goto nsert Menu then press "Header &amp; Footer" button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C79AEB-B19B-CD56-16A9-9E6283668C95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BD20041-69E9-3E23-A034-C345C83D9C9F}"/>
              </a:ext>
            </a:extLst>
          </p:cNvPr>
          <p:cNvSpPr txBox="1">
            <a:spLocks/>
          </p:cNvSpPr>
          <p:nvPr userDrawn="1"/>
        </p:nvSpPr>
        <p:spPr>
          <a:xfrm>
            <a:off x="10759924" y="6349697"/>
            <a:ext cx="1001486" cy="286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62EF0E8-9E8B-49F2-A9AE-BB5747DF6753}" type="slidenum">
              <a:rPr lang="en-GB" smtClean="0">
                <a:solidFill>
                  <a:schemeClr val="tx1"/>
                </a:solidFill>
              </a:rPr>
              <a:pPr algn="r"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D14B98-B0FA-7517-1FC1-6D4A56445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078"/>
            <a:ext cx="12192000" cy="27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5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A40FA38-9403-4FF3-AD77-21442427F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52" y="6349697"/>
            <a:ext cx="5081210" cy="286355"/>
          </a:xfrm>
        </p:spPr>
        <p:txBody>
          <a:bodyPr/>
          <a:lstStyle/>
          <a:p>
            <a:r>
              <a:rPr lang="en-GB"/>
              <a:t>Presentation Title - To edit goto nsert Menu then press "Header &amp; Footer" button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08FBF-E1A7-31E8-FD6D-B04AA9BECC69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B8391B-C524-343F-B21D-38264952C888}"/>
              </a:ext>
            </a:extLst>
          </p:cNvPr>
          <p:cNvSpPr txBox="1">
            <a:spLocks/>
          </p:cNvSpPr>
          <p:nvPr userDrawn="1"/>
        </p:nvSpPr>
        <p:spPr>
          <a:xfrm>
            <a:off x="10759924" y="6349697"/>
            <a:ext cx="1001486" cy="286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62EF0E8-9E8B-49F2-A9AE-BB5747DF6753}" type="slidenum">
              <a:rPr lang="en-GB" smtClean="0">
                <a:solidFill>
                  <a:schemeClr val="tx1"/>
                </a:solidFill>
              </a:rPr>
              <a:pPr algn="r"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F0ABBE-143D-2562-0A66-67470DCD5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338666"/>
            <a:ext cx="5685160" cy="679101"/>
          </a:xfrm>
        </p:spPr>
        <p:txBody>
          <a:bodyPr>
            <a:normAutofit/>
          </a:bodyPr>
          <a:lstStyle>
            <a:lvl1pPr>
              <a:defRPr sz="3500" b="1"/>
            </a:lvl1pPr>
          </a:lstStyle>
          <a:p>
            <a:r>
              <a:rPr lang="en-US" dirty="0"/>
              <a:t>Click to add slide title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59D133-03D5-EA83-92DD-671162A0DC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600" y="2409371"/>
            <a:ext cx="5685162" cy="376759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accent6"/>
                </a:solidFill>
              </a:defRPr>
            </a:lvl1pPr>
            <a:lvl2pPr indent="0">
              <a:buFontTx/>
              <a:buNone/>
              <a:defRPr>
                <a:solidFill>
                  <a:schemeClr val="accent6"/>
                </a:solidFill>
              </a:defRPr>
            </a:lvl2pPr>
            <a:lvl3pPr indent="0">
              <a:buFontTx/>
              <a:buNone/>
              <a:defRPr>
                <a:solidFill>
                  <a:schemeClr val="accent6"/>
                </a:solidFill>
              </a:defRPr>
            </a:lvl3pPr>
            <a:lvl4pPr indent="0">
              <a:buFontTx/>
              <a:buNone/>
              <a:defRPr>
                <a:solidFill>
                  <a:schemeClr val="accent6"/>
                </a:solidFill>
              </a:defRPr>
            </a:lvl4pPr>
            <a:lvl5pPr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53E0A2F-5EA2-EAEB-1440-6A9C54B6C1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423" y="570600"/>
            <a:ext cx="4935977" cy="5716800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31">
            <a:extLst>
              <a:ext uri="{FF2B5EF4-FFF2-40B4-BE49-F238E27FC236}">
                <a16:creationId xmlns:a16="http://schemas.microsoft.com/office/drawing/2014/main" id="{B7E274F3-4004-E195-F804-752E0C53A48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7599" y="1686872"/>
            <a:ext cx="5685160" cy="549765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1112429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A40FA38-9403-4FF3-AD77-21442427F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52" y="6349697"/>
            <a:ext cx="5081210" cy="286355"/>
          </a:xfrm>
        </p:spPr>
        <p:txBody>
          <a:bodyPr/>
          <a:lstStyle/>
          <a:p>
            <a:r>
              <a:rPr lang="en-GB"/>
              <a:t>Presentation Title - To edit goto nsert Menu then press "Header &amp; Footer" button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008FBF-E1A7-31E8-FD6D-B04AA9BECC69}"/>
              </a:ext>
            </a:extLst>
          </p:cNvPr>
          <p:cNvSpPr txBox="1"/>
          <p:nvPr userDrawn="1"/>
        </p:nvSpPr>
        <p:spPr>
          <a:xfrm>
            <a:off x="507600" y="6408001"/>
            <a:ext cx="524275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/>
              <a:t>NIHR </a:t>
            </a:r>
            <a:r>
              <a:rPr lang="en-US" sz="1200" dirty="0"/>
              <a:t> |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B8391B-C524-343F-B21D-38264952C888}"/>
              </a:ext>
            </a:extLst>
          </p:cNvPr>
          <p:cNvSpPr txBox="1">
            <a:spLocks/>
          </p:cNvSpPr>
          <p:nvPr userDrawn="1"/>
        </p:nvSpPr>
        <p:spPr>
          <a:xfrm>
            <a:off x="10759924" y="6349697"/>
            <a:ext cx="1001486" cy="286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62EF0E8-9E8B-49F2-A9AE-BB5747DF6753}" type="slidenum">
              <a:rPr lang="en-GB" smtClean="0">
                <a:solidFill>
                  <a:schemeClr val="tx1"/>
                </a:solidFill>
              </a:rPr>
              <a:pPr algn="r"/>
              <a:t>‹#›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CF0ABBE-143D-2562-0A66-67470DCD5D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7600" y="338666"/>
            <a:ext cx="5685160" cy="679101"/>
          </a:xfrm>
        </p:spPr>
        <p:txBody>
          <a:bodyPr>
            <a:normAutofit/>
          </a:bodyPr>
          <a:lstStyle>
            <a:lvl1pPr>
              <a:defRPr sz="3500" b="1"/>
            </a:lvl1pPr>
          </a:lstStyle>
          <a:p>
            <a:r>
              <a:rPr lang="en-US" dirty="0"/>
              <a:t>Click to add slide title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D59D133-03D5-EA83-92DD-671162A0DC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7600" y="2409371"/>
            <a:ext cx="5685162" cy="3767592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accent6"/>
                </a:solidFill>
              </a:defRPr>
            </a:lvl1pPr>
            <a:lvl2pPr indent="0">
              <a:buFontTx/>
              <a:buNone/>
              <a:defRPr>
                <a:solidFill>
                  <a:schemeClr val="accent6"/>
                </a:solidFill>
              </a:defRPr>
            </a:lvl2pPr>
            <a:lvl3pPr indent="0">
              <a:buFontTx/>
              <a:buNone/>
              <a:defRPr>
                <a:solidFill>
                  <a:schemeClr val="accent6"/>
                </a:solidFill>
              </a:defRPr>
            </a:lvl3pPr>
            <a:lvl4pPr indent="0">
              <a:buFontTx/>
              <a:buNone/>
              <a:defRPr>
                <a:solidFill>
                  <a:schemeClr val="accent6"/>
                </a:solidFill>
              </a:defRPr>
            </a:lvl4pPr>
            <a:lvl5pPr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C53E0A2F-5EA2-EAEB-1440-6A9C54B6C1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423" y="570600"/>
            <a:ext cx="4935977" cy="5716800"/>
          </a:xfrm>
          <a:solidFill>
            <a:schemeClr val="tx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31">
            <a:extLst>
              <a:ext uri="{FF2B5EF4-FFF2-40B4-BE49-F238E27FC236}">
                <a16:creationId xmlns:a16="http://schemas.microsoft.com/office/drawing/2014/main" id="{33F3B481-323B-AD9B-57F7-266BC4101D2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7599" y="1686872"/>
            <a:ext cx="5685160" cy="549765"/>
          </a:xfrm>
        </p:spPr>
        <p:txBody>
          <a:bodyPr/>
          <a:lstStyle>
            <a:lvl1pPr marL="0" indent="0">
              <a:buFontTx/>
              <a:buNone/>
              <a:defRPr sz="2400" b="1"/>
            </a:lvl1pPr>
            <a:lvl2pPr indent="0">
              <a:buFontTx/>
              <a:buNone/>
              <a:defRPr/>
            </a:lvl2pPr>
            <a:lvl3pPr indent="0">
              <a:buFontTx/>
              <a:buNone/>
              <a:defRPr/>
            </a:lvl3pPr>
            <a:lvl4pPr indent="0">
              <a:buFontTx/>
              <a:buNone/>
              <a:defRPr/>
            </a:lvl4pPr>
            <a:lvl5pPr indent="0">
              <a:buFontTx/>
              <a:buNone/>
              <a:defRPr/>
            </a:lvl5pPr>
          </a:lstStyle>
          <a:p>
            <a:pPr lvl="0"/>
            <a:r>
              <a:rPr lang="en-GB" dirty="0"/>
              <a:t>Click to add subheading</a:t>
            </a:r>
          </a:p>
        </p:txBody>
      </p:sp>
    </p:spTree>
    <p:extLst>
      <p:ext uri="{BB962C8B-B14F-4D97-AF65-F5344CB8AC3E}">
        <p14:creationId xmlns:p14="http://schemas.microsoft.com/office/powerpoint/2010/main" val="658231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AB61DF-4523-3636-ED4B-C9CE3FF5F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A16E9-26BC-CE56-476A-7360F8E75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66653-9103-9987-A14A-13913B0C5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11552" y="6349697"/>
            <a:ext cx="8670951" cy="2863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algn="l"/>
            <a:r>
              <a:rPr lang="en-GB"/>
              <a:t>Presentation Title - To edit goto nsert Menu then press "Header &amp; Footer" button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77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50" r:id="rId7"/>
    <p:sldLayoutId id="2147483665" r:id="rId8"/>
    <p:sldLayoutId id="2147483668" r:id="rId9"/>
    <p:sldLayoutId id="2147483666" r:id="rId10"/>
    <p:sldLayoutId id="2147483667" r:id="rId11"/>
    <p:sldLayoutId id="2147483669" r:id="rId12"/>
    <p:sldLayoutId id="2147483670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48486A9-5235-879C-0222-A5225150D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FE8E54A-CE6D-1CEF-FCFE-B1D6A170A9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CBC4650-1F21-E687-CA3A-BC426835FE2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F4B71608-E0E9-9295-4325-7804D98AB4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36A3E62-5DF0-297A-9B8A-8D0CF1F13E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576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B2ADA-AD57-9086-718D-859F5A57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3E7D3-25E7-B664-E1EC-11F5658974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38A4E8-32D5-DB14-FBD3-D3A879208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Presentation Title - To edit goto nsert Menu then press "Header &amp; Footer" button </a:t>
            </a:r>
          </a:p>
        </p:txBody>
      </p:sp>
    </p:spTree>
    <p:extLst>
      <p:ext uri="{BB962C8B-B14F-4D97-AF65-F5344CB8AC3E}">
        <p14:creationId xmlns:p14="http://schemas.microsoft.com/office/powerpoint/2010/main" val="317892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7BA73D9-7FA0-13FE-C71B-A675FC3301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4149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IHR 2026">
      <a:dk1>
        <a:srgbClr val="1C285E"/>
      </a:dk1>
      <a:lt1>
        <a:srgbClr val="FFFFFF"/>
      </a:lt1>
      <a:dk2>
        <a:srgbClr val="FFD1E0"/>
      </a:dk2>
      <a:lt2>
        <a:srgbClr val="C3C5FF"/>
      </a:lt2>
      <a:accent1>
        <a:srgbClr val="FC5D5D"/>
      </a:accent1>
      <a:accent2>
        <a:srgbClr val="FAF3EB"/>
      </a:accent2>
      <a:accent3>
        <a:srgbClr val="C7E9FF"/>
      </a:accent3>
      <a:accent4>
        <a:srgbClr val="C5DCE5"/>
      </a:accent4>
      <a:accent5>
        <a:srgbClr val="804055"/>
      </a:accent5>
      <a:accent6>
        <a:srgbClr val="3C3C3C"/>
      </a:accent6>
      <a:hlink>
        <a:srgbClr val="804055"/>
      </a:hlink>
      <a:folHlink>
        <a:srgbClr val="3E43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IHR_ARC_Wessex_PPT_Template.pptx" id="{1EC675F2-E80D-40EC-A3C6-1B1B8700B638}" vid="{6FA56652-0D03-4AE1-8691-1373A15B9B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16</Words>
  <Application>Microsoft Macintosh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Aptos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jamie stevenson</dc:creator>
  <cp:lastModifiedBy>jamie stevenson</cp:lastModifiedBy>
  <cp:revision>1</cp:revision>
  <dcterms:created xsi:type="dcterms:W3CDTF">2026-05-15T12:44:57Z</dcterms:created>
  <dcterms:modified xsi:type="dcterms:W3CDTF">2026-05-15T12:47:18Z</dcterms:modified>
</cp:coreProperties>
</file>