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30276800" cy="42837100"/>
  <p:notesSz cx="6858000" cy="9144000"/>
  <p:embeddedFontLst>
    <p:embeddedFont>
      <p:font typeface="Archia 1 Bold" panose="02000503000000020004" pitchFamily="2" charset="77"/>
      <p:regular r:id="rId6"/>
      <p:bold r:id="rId7"/>
    </p:embeddedFont>
    <p:embeddedFont>
      <p:font typeface="Archia 2 Semi-Bold" panose="02000503000000020004" pitchFamily="2" charset="77"/>
      <p:regular r:id="rId8"/>
      <p:bold r:id="rId9"/>
    </p:embeddedFont>
    <p:embeddedFont>
      <p:font typeface="Inclusive Sans" pitchFamily="2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18" autoAdjust="0"/>
  </p:normalViewPr>
  <p:slideViewPr>
    <p:cSldViewPr>
      <p:cViewPr varScale="1">
        <p:scale>
          <a:sx n="18" d="100"/>
          <a:sy n="18" d="100"/>
        </p:scale>
        <p:origin x="3448" y="4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4300" y="-114300"/>
            <a:ext cx="30504600" cy="16779049"/>
            <a:chOff x="0" y="0"/>
            <a:chExt cx="2729790" cy="150152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29790" cy="1501521"/>
            </a:xfrm>
            <a:custGeom>
              <a:avLst/>
              <a:gdLst/>
              <a:ahLst/>
              <a:cxnLst/>
              <a:rect l="l" t="t" r="r" b="b"/>
              <a:pathLst>
                <a:path w="2729790" h="1501521">
                  <a:moveTo>
                    <a:pt x="0" y="0"/>
                  </a:moveTo>
                  <a:lnTo>
                    <a:pt x="2729790" y="0"/>
                  </a:lnTo>
                  <a:lnTo>
                    <a:pt x="2729790" y="1501521"/>
                  </a:lnTo>
                  <a:lnTo>
                    <a:pt x="0" y="1501521"/>
                  </a:lnTo>
                  <a:close/>
                </a:path>
              </a:pathLst>
            </a:custGeom>
            <a:solidFill>
              <a:srgbClr val="FFD1E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14300"/>
              <a:ext cx="2729790" cy="161582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802113" y="1724477"/>
            <a:ext cx="17764763" cy="1755902"/>
            <a:chOff x="0" y="0"/>
            <a:chExt cx="23686350" cy="2341202"/>
          </a:xfrm>
        </p:grpSpPr>
        <p:grpSp>
          <p:nvGrpSpPr>
            <p:cNvPr id="6" name="Group 6"/>
            <p:cNvGrpSpPr/>
            <p:nvPr/>
          </p:nvGrpSpPr>
          <p:grpSpPr>
            <a:xfrm>
              <a:off x="0" y="106156"/>
              <a:ext cx="1743956" cy="2130361"/>
              <a:chOff x="0" y="0"/>
              <a:chExt cx="1039647" cy="127000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1039622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039622" h="1270000">
                    <a:moveTo>
                      <a:pt x="0" y="1270000"/>
                    </a:moveTo>
                    <a:lnTo>
                      <a:pt x="0" y="0"/>
                    </a:lnTo>
                    <a:lnTo>
                      <a:pt x="268605" y="0"/>
                    </a:lnTo>
                    <a:lnTo>
                      <a:pt x="768731" y="776859"/>
                    </a:lnTo>
                    <a:lnTo>
                      <a:pt x="768731" y="0"/>
                    </a:lnTo>
                    <a:lnTo>
                      <a:pt x="1039622" y="0"/>
                    </a:lnTo>
                    <a:lnTo>
                      <a:pt x="1039622" y="1270000"/>
                    </a:lnTo>
                    <a:lnTo>
                      <a:pt x="805180" y="1270000"/>
                    </a:lnTo>
                    <a:lnTo>
                      <a:pt x="268605" y="469138"/>
                    </a:lnTo>
                    <a:lnTo>
                      <a:pt x="268605" y="127000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2065640" y="106156"/>
              <a:ext cx="1031691" cy="2130361"/>
              <a:chOff x="0" y="0"/>
              <a:chExt cx="615036" cy="12700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615061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615061" h="1270000">
                    <a:moveTo>
                      <a:pt x="0" y="1023239"/>
                    </a:moveTo>
                    <a:lnTo>
                      <a:pt x="170561" y="1023239"/>
                    </a:lnTo>
                    <a:lnTo>
                      <a:pt x="170561" y="246761"/>
                    </a:lnTo>
                    <a:lnTo>
                      <a:pt x="0" y="246761"/>
                    </a:lnTo>
                    <a:lnTo>
                      <a:pt x="0" y="0"/>
                    </a:lnTo>
                    <a:lnTo>
                      <a:pt x="615061" y="0"/>
                    </a:lnTo>
                    <a:lnTo>
                      <a:pt x="615061" y="246761"/>
                    </a:lnTo>
                    <a:lnTo>
                      <a:pt x="440817" y="246761"/>
                    </a:lnTo>
                    <a:lnTo>
                      <a:pt x="440817" y="1023239"/>
                    </a:lnTo>
                    <a:lnTo>
                      <a:pt x="615061" y="1023239"/>
                    </a:lnTo>
                    <a:lnTo>
                      <a:pt x="615061" y="1270000"/>
                    </a:ln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3419037" y="106156"/>
              <a:ext cx="1713428" cy="2130361"/>
              <a:chOff x="0" y="0"/>
              <a:chExt cx="1021448" cy="12700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1021461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021461" h="1270000">
                    <a:moveTo>
                      <a:pt x="0" y="0"/>
                    </a:moveTo>
                    <a:lnTo>
                      <a:pt x="270383" y="0"/>
                    </a:lnTo>
                    <a:lnTo>
                      <a:pt x="270383" y="498983"/>
                    </a:lnTo>
                    <a:lnTo>
                      <a:pt x="752983" y="498983"/>
                    </a:lnTo>
                    <a:lnTo>
                      <a:pt x="752983" y="0"/>
                    </a:lnTo>
                    <a:lnTo>
                      <a:pt x="1021461" y="0"/>
                    </a:lnTo>
                    <a:lnTo>
                      <a:pt x="1021461" y="1270000"/>
                    </a:lnTo>
                    <a:lnTo>
                      <a:pt x="752983" y="1270000"/>
                    </a:lnTo>
                    <a:lnTo>
                      <a:pt x="752983" y="752983"/>
                    </a:lnTo>
                    <a:lnTo>
                      <a:pt x="270383" y="752983"/>
                    </a:lnTo>
                    <a:lnTo>
                      <a:pt x="270383" y="1270000"/>
                    </a:ln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5493880" y="106156"/>
              <a:ext cx="1717987" cy="2130361"/>
              <a:chOff x="0" y="0"/>
              <a:chExt cx="1024166" cy="127000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1024128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024128" h="1270000">
                    <a:moveTo>
                      <a:pt x="523367" y="566039"/>
                    </a:moveTo>
                    <a:cubicBezTo>
                      <a:pt x="621284" y="566039"/>
                      <a:pt x="692150" y="508000"/>
                      <a:pt x="692150" y="402717"/>
                    </a:cubicBezTo>
                    <a:cubicBezTo>
                      <a:pt x="692150" y="321056"/>
                      <a:pt x="635889" y="252095"/>
                      <a:pt x="514350" y="252095"/>
                    </a:cubicBezTo>
                    <a:lnTo>
                      <a:pt x="270383" y="252095"/>
                    </a:lnTo>
                    <a:lnTo>
                      <a:pt x="270383" y="566039"/>
                    </a:lnTo>
                    <a:close/>
                    <a:moveTo>
                      <a:pt x="0" y="0"/>
                    </a:moveTo>
                    <a:lnTo>
                      <a:pt x="519811" y="0"/>
                    </a:lnTo>
                    <a:cubicBezTo>
                      <a:pt x="786511" y="0"/>
                      <a:pt x="973455" y="159639"/>
                      <a:pt x="973455" y="397383"/>
                    </a:cubicBezTo>
                    <a:cubicBezTo>
                      <a:pt x="973455" y="567944"/>
                      <a:pt x="893572" y="700405"/>
                      <a:pt x="746633" y="769366"/>
                    </a:cubicBezTo>
                    <a:lnTo>
                      <a:pt x="1024128" y="1270000"/>
                    </a:lnTo>
                    <a:lnTo>
                      <a:pt x="715772" y="1270000"/>
                    </a:lnTo>
                    <a:lnTo>
                      <a:pt x="481711" y="811022"/>
                    </a:lnTo>
                    <a:lnTo>
                      <a:pt x="270383" y="811022"/>
                    </a:lnTo>
                    <a:lnTo>
                      <a:pt x="270383" y="1270000"/>
                    </a:ln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7873834" y="106156"/>
              <a:ext cx="191732" cy="2130361"/>
              <a:chOff x="0" y="0"/>
              <a:chExt cx="114300" cy="127000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114300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1270000">
                    <a:moveTo>
                      <a:pt x="0" y="0"/>
                    </a:moveTo>
                    <a:lnTo>
                      <a:pt x="114300" y="0"/>
                    </a:lnTo>
                    <a:lnTo>
                      <a:pt x="114300" y="1270000"/>
                    </a:ln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EB5C59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>
              <a:off x="8663197" y="1216692"/>
              <a:ext cx="3905228" cy="1123297"/>
              <a:chOff x="0" y="0"/>
              <a:chExt cx="2328075" cy="669646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63500" y="99060"/>
                <a:ext cx="391922" cy="497840"/>
              </a:xfrm>
              <a:custGeom>
                <a:avLst/>
                <a:gdLst/>
                <a:ahLst/>
                <a:cxnLst/>
                <a:rect l="l" t="t" r="r" b="b"/>
                <a:pathLst>
                  <a:path w="391922" h="497840">
                    <a:moveTo>
                      <a:pt x="0" y="0"/>
                    </a:moveTo>
                    <a:lnTo>
                      <a:pt x="86106" y="0"/>
                    </a:lnTo>
                    <a:lnTo>
                      <a:pt x="86106" y="204851"/>
                    </a:lnTo>
                    <a:lnTo>
                      <a:pt x="305816" y="204851"/>
                    </a:lnTo>
                    <a:lnTo>
                      <a:pt x="305816" y="0"/>
                    </a:lnTo>
                    <a:lnTo>
                      <a:pt x="391922" y="0"/>
                    </a:lnTo>
                    <a:lnTo>
                      <a:pt x="391922" y="497840"/>
                    </a:lnTo>
                    <a:lnTo>
                      <a:pt x="305816" y="497840"/>
                    </a:lnTo>
                    <a:lnTo>
                      <a:pt x="305816" y="285242"/>
                    </a:lnTo>
                    <a:lnTo>
                      <a:pt x="86106" y="285242"/>
                    </a:lnTo>
                    <a:lnTo>
                      <a:pt x="86106" y="497840"/>
                    </a:lnTo>
                    <a:lnTo>
                      <a:pt x="0" y="49784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18"/>
              <p:cNvSpPr/>
              <p:nvPr/>
            </p:nvSpPr>
            <p:spPr>
              <a:xfrm>
                <a:off x="529081" y="214884"/>
                <a:ext cx="369062" cy="391287"/>
              </a:xfrm>
              <a:custGeom>
                <a:avLst/>
                <a:gdLst/>
                <a:ahLst/>
                <a:cxnLst/>
                <a:rect l="l" t="t" r="r" b="b"/>
                <a:pathLst>
                  <a:path w="369062" h="391287">
                    <a:moveTo>
                      <a:pt x="283845" y="155829"/>
                    </a:moveTo>
                    <a:cubicBezTo>
                      <a:pt x="279527" y="105283"/>
                      <a:pt x="237617" y="73279"/>
                      <a:pt x="186436" y="73279"/>
                    </a:cubicBezTo>
                    <a:cubicBezTo>
                      <a:pt x="133096" y="73279"/>
                      <a:pt x="92583" y="110998"/>
                      <a:pt x="87630" y="155829"/>
                    </a:cubicBezTo>
                    <a:close/>
                    <a:moveTo>
                      <a:pt x="0" y="196342"/>
                    </a:moveTo>
                    <a:cubicBezTo>
                      <a:pt x="0" y="78994"/>
                      <a:pt x="86106" y="0"/>
                      <a:pt x="186309" y="0"/>
                    </a:cubicBezTo>
                    <a:cubicBezTo>
                      <a:pt x="300101" y="0"/>
                      <a:pt x="369062" y="82550"/>
                      <a:pt x="369062" y="193421"/>
                    </a:cubicBezTo>
                    <a:lnTo>
                      <a:pt x="369062" y="216916"/>
                    </a:lnTo>
                    <a:lnTo>
                      <a:pt x="86741" y="216916"/>
                    </a:lnTo>
                    <a:cubicBezTo>
                      <a:pt x="87503" y="279527"/>
                      <a:pt x="128016" y="319278"/>
                      <a:pt x="189103" y="319278"/>
                    </a:cubicBezTo>
                    <a:cubicBezTo>
                      <a:pt x="230378" y="319278"/>
                      <a:pt x="269494" y="297942"/>
                      <a:pt x="282956" y="256667"/>
                    </a:cubicBezTo>
                    <a:lnTo>
                      <a:pt x="359918" y="275336"/>
                    </a:lnTo>
                    <a:cubicBezTo>
                      <a:pt x="335788" y="352933"/>
                      <a:pt x="267462" y="391287"/>
                      <a:pt x="189992" y="391287"/>
                    </a:cubicBezTo>
                    <a:cubicBezTo>
                      <a:pt x="76200" y="391287"/>
                      <a:pt x="127" y="310261"/>
                      <a:pt x="127" y="196469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19"/>
              <p:cNvSpPr/>
              <p:nvPr/>
            </p:nvSpPr>
            <p:spPr>
              <a:xfrm>
                <a:off x="940307" y="214884"/>
                <a:ext cx="410210" cy="391160"/>
              </a:xfrm>
              <a:custGeom>
                <a:avLst/>
                <a:gdLst/>
                <a:ahLst/>
                <a:cxnLst/>
                <a:rect l="l" t="t" r="r" b="b"/>
                <a:pathLst>
                  <a:path w="410210" h="391160">
                    <a:moveTo>
                      <a:pt x="294259" y="196342"/>
                    </a:moveTo>
                    <a:cubicBezTo>
                      <a:pt x="294259" y="122428"/>
                      <a:pt x="246634" y="80391"/>
                      <a:pt x="189738" y="80391"/>
                    </a:cubicBezTo>
                    <a:cubicBezTo>
                      <a:pt x="130048" y="80391"/>
                      <a:pt x="85217" y="127381"/>
                      <a:pt x="85217" y="196342"/>
                    </a:cubicBezTo>
                    <a:cubicBezTo>
                      <a:pt x="85217" y="266700"/>
                      <a:pt x="131445" y="310134"/>
                      <a:pt x="190500" y="310134"/>
                    </a:cubicBezTo>
                    <a:cubicBezTo>
                      <a:pt x="253746" y="310134"/>
                      <a:pt x="294386" y="259588"/>
                      <a:pt x="294386" y="196342"/>
                    </a:cubicBezTo>
                    <a:moveTo>
                      <a:pt x="0" y="195580"/>
                    </a:moveTo>
                    <a:cubicBezTo>
                      <a:pt x="0" y="82550"/>
                      <a:pt x="73914" y="0"/>
                      <a:pt x="173482" y="0"/>
                    </a:cubicBezTo>
                    <a:cubicBezTo>
                      <a:pt x="236093" y="0"/>
                      <a:pt x="270256" y="32004"/>
                      <a:pt x="286512" y="54737"/>
                    </a:cubicBezTo>
                    <a:lnTo>
                      <a:pt x="292862" y="54737"/>
                    </a:lnTo>
                    <a:lnTo>
                      <a:pt x="292862" y="9398"/>
                    </a:lnTo>
                    <a:lnTo>
                      <a:pt x="376809" y="9398"/>
                    </a:lnTo>
                    <a:lnTo>
                      <a:pt x="376809" y="294513"/>
                    </a:lnTo>
                    <a:cubicBezTo>
                      <a:pt x="376809" y="304419"/>
                      <a:pt x="382524" y="310896"/>
                      <a:pt x="393827" y="310896"/>
                    </a:cubicBezTo>
                    <a:lnTo>
                      <a:pt x="410210" y="310896"/>
                    </a:lnTo>
                    <a:lnTo>
                      <a:pt x="410210" y="382016"/>
                    </a:lnTo>
                    <a:lnTo>
                      <a:pt x="346964" y="382016"/>
                    </a:lnTo>
                    <a:cubicBezTo>
                      <a:pt x="313563" y="382016"/>
                      <a:pt x="296418" y="359283"/>
                      <a:pt x="293624" y="335026"/>
                    </a:cubicBezTo>
                    <a:lnTo>
                      <a:pt x="287274" y="335026"/>
                    </a:lnTo>
                    <a:cubicBezTo>
                      <a:pt x="273050" y="357759"/>
                      <a:pt x="240284" y="391160"/>
                      <a:pt x="175641" y="391160"/>
                    </a:cubicBezTo>
                    <a:cubicBezTo>
                      <a:pt x="75311" y="391160"/>
                      <a:pt x="0" y="308610"/>
                      <a:pt x="0" y="195580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20"/>
              <p:cNvSpPr/>
              <p:nvPr/>
            </p:nvSpPr>
            <p:spPr>
              <a:xfrm>
                <a:off x="1392680" y="63500"/>
                <a:ext cx="223393" cy="533400"/>
              </a:xfrm>
              <a:custGeom>
                <a:avLst/>
                <a:gdLst/>
                <a:ahLst/>
                <a:cxnLst/>
                <a:rect l="l" t="t" r="r" b="b"/>
                <a:pathLst>
                  <a:path w="223393" h="533400">
                    <a:moveTo>
                      <a:pt x="0" y="459486"/>
                    </a:moveTo>
                    <a:lnTo>
                      <a:pt x="69723" y="459486"/>
                    </a:lnTo>
                    <a:lnTo>
                      <a:pt x="69723" y="74676"/>
                    </a:lnTo>
                    <a:lnTo>
                      <a:pt x="0" y="74676"/>
                    </a:lnTo>
                    <a:lnTo>
                      <a:pt x="0" y="0"/>
                    </a:lnTo>
                    <a:lnTo>
                      <a:pt x="153670" y="0"/>
                    </a:lnTo>
                    <a:lnTo>
                      <a:pt x="153670" y="459486"/>
                    </a:lnTo>
                    <a:lnTo>
                      <a:pt x="223393" y="459486"/>
                    </a:lnTo>
                    <a:lnTo>
                      <a:pt x="223393" y="533400"/>
                    </a:lnTo>
                    <a:lnTo>
                      <a:pt x="0" y="53340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1622804" y="119634"/>
                <a:ext cx="254635" cy="477266"/>
              </a:xfrm>
              <a:custGeom>
                <a:avLst/>
                <a:gdLst/>
                <a:ahLst/>
                <a:cxnLst/>
                <a:rect l="l" t="t" r="r" b="b"/>
                <a:pathLst>
                  <a:path w="254635" h="477266">
                    <a:moveTo>
                      <a:pt x="64770" y="365633"/>
                    </a:moveTo>
                    <a:lnTo>
                      <a:pt x="64770" y="178562"/>
                    </a:lnTo>
                    <a:lnTo>
                      <a:pt x="0" y="178562"/>
                    </a:lnTo>
                    <a:lnTo>
                      <a:pt x="0" y="104648"/>
                    </a:lnTo>
                    <a:lnTo>
                      <a:pt x="69723" y="104648"/>
                    </a:lnTo>
                    <a:lnTo>
                      <a:pt x="69723" y="0"/>
                    </a:lnTo>
                    <a:lnTo>
                      <a:pt x="149352" y="0"/>
                    </a:lnTo>
                    <a:lnTo>
                      <a:pt x="149352" y="104521"/>
                    </a:lnTo>
                    <a:lnTo>
                      <a:pt x="254635" y="104521"/>
                    </a:lnTo>
                    <a:lnTo>
                      <a:pt x="254635" y="178435"/>
                    </a:lnTo>
                    <a:lnTo>
                      <a:pt x="149352" y="178435"/>
                    </a:lnTo>
                    <a:lnTo>
                      <a:pt x="149352" y="364871"/>
                    </a:lnTo>
                    <a:cubicBezTo>
                      <a:pt x="149352" y="391160"/>
                      <a:pt x="160020" y="402590"/>
                      <a:pt x="185674" y="402590"/>
                    </a:cubicBezTo>
                    <a:lnTo>
                      <a:pt x="250444" y="402590"/>
                    </a:lnTo>
                    <a:lnTo>
                      <a:pt x="250444" y="477266"/>
                    </a:lnTo>
                    <a:lnTo>
                      <a:pt x="185039" y="477266"/>
                    </a:lnTo>
                    <a:cubicBezTo>
                      <a:pt x="112522" y="477266"/>
                      <a:pt x="64897" y="444500"/>
                      <a:pt x="64897" y="365633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22"/>
              <p:cNvSpPr/>
              <p:nvPr/>
            </p:nvSpPr>
            <p:spPr>
              <a:xfrm>
                <a:off x="1937383" y="63500"/>
                <a:ext cx="327152" cy="533400"/>
              </a:xfrm>
              <a:custGeom>
                <a:avLst/>
                <a:gdLst/>
                <a:ahLst/>
                <a:cxnLst/>
                <a:rect l="l" t="t" r="r" b="b"/>
                <a:pathLst>
                  <a:path w="327152" h="533400">
                    <a:moveTo>
                      <a:pt x="0" y="0"/>
                    </a:moveTo>
                    <a:lnTo>
                      <a:pt x="83947" y="0"/>
                    </a:lnTo>
                    <a:lnTo>
                      <a:pt x="83947" y="203454"/>
                    </a:lnTo>
                    <a:lnTo>
                      <a:pt x="90297" y="203454"/>
                    </a:lnTo>
                    <a:cubicBezTo>
                      <a:pt x="106680" y="175768"/>
                      <a:pt x="141478" y="151511"/>
                      <a:pt x="191262" y="151511"/>
                    </a:cubicBezTo>
                    <a:cubicBezTo>
                      <a:pt x="273050" y="151511"/>
                      <a:pt x="327151" y="212725"/>
                      <a:pt x="327151" y="289433"/>
                    </a:cubicBezTo>
                    <a:lnTo>
                      <a:pt x="327151" y="533400"/>
                    </a:lnTo>
                    <a:lnTo>
                      <a:pt x="243205" y="533400"/>
                    </a:lnTo>
                    <a:lnTo>
                      <a:pt x="243205" y="309372"/>
                    </a:lnTo>
                    <a:cubicBezTo>
                      <a:pt x="243205" y="263144"/>
                      <a:pt x="208407" y="231140"/>
                      <a:pt x="165735" y="231140"/>
                    </a:cubicBezTo>
                    <a:cubicBezTo>
                      <a:pt x="120269" y="231140"/>
                      <a:pt x="83947" y="265303"/>
                      <a:pt x="83947" y="311531"/>
                    </a:cubicBezTo>
                    <a:lnTo>
                      <a:pt x="83947" y="533400"/>
                    </a:lnTo>
                    <a:lnTo>
                      <a:pt x="0" y="53340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8663197" y="0"/>
              <a:ext cx="5131016" cy="1125683"/>
              <a:chOff x="0" y="0"/>
              <a:chExt cx="3058820" cy="671068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63500" y="100456"/>
                <a:ext cx="396875" cy="497837"/>
              </a:xfrm>
              <a:custGeom>
                <a:avLst/>
                <a:gdLst/>
                <a:ahLst/>
                <a:cxnLst/>
                <a:rect l="l" t="t" r="r" b="b"/>
                <a:pathLst>
                  <a:path w="396875" h="497837">
                    <a:moveTo>
                      <a:pt x="0" y="0"/>
                    </a:moveTo>
                    <a:lnTo>
                      <a:pt x="145034" y="0"/>
                    </a:lnTo>
                    <a:lnTo>
                      <a:pt x="305816" y="413891"/>
                    </a:lnTo>
                    <a:lnTo>
                      <a:pt x="311531" y="413891"/>
                    </a:lnTo>
                    <a:lnTo>
                      <a:pt x="311531" y="0"/>
                    </a:lnTo>
                    <a:lnTo>
                      <a:pt x="396875" y="0"/>
                    </a:lnTo>
                    <a:lnTo>
                      <a:pt x="396875" y="497838"/>
                    </a:lnTo>
                    <a:lnTo>
                      <a:pt x="250317" y="497838"/>
                    </a:lnTo>
                    <a:lnTo>
                      <a:pt x="92456" y="84709"/>
                    </a:lnTo>
                    <a:lnTo>
                      <a:pt x="86106" y="84709"/>
                    </a:lnTo>
                    <a:lnTo>
                      <a:pt x="86106" y="497838"/>
                    </a:lnTo>
                    <a:lnTo>
                      <a:pt x="0" y="497838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25"/>
              <p:cNvSpPr/>
              <p:nvPr/>
            </p:nvSpPr>
            <p:spPr>
              <a:xfrm>
                <a:off x="535432" y="216407"/>
                <a:ext cx="410337" cy="391158"/>
              </a:xfrm>
              <a:custGeom>
                <a:avLst/>
                <a:gdLst/>
                <a:ahLst/>
                <a:cxnLst/>
                <a:rect l="l" t="t" r="r" b="b"/>
                <a:pathLst>
                  <a:path w="410337" h="391158">
                    <a:moveTo>
                      <a:pt x="294386" y="196341"/>
                    </a:moveTo>
                    <a:cubicBezTo>
                      <a:pt x="294386" y="122427"/>
                      <a:pt x="246761" y="80390"/>
                      <a:pt x="189865" y="80390"/>
                    </a:cubicBezTo>
                    <a:cubicBezTo>
                      <a:pt x="130175" y="80390"/>
                      <a:pt x="85344" y="127380"/>
                      <a:pt x="85344" y="196341"/>
                    </a:cubicBezTo>
                    <a:cubicBezTo>
                      <a:pt x="85344" y="266698"/>
                      <a:pt x="131572" y="310132"/>
                      <a:pt x="190627" y="310132"/>
                    </a:cubicBezTo>
                    <a:cubicBezTo>
                      <a:pt x="253873" y="310132"/>
                      <a:pt x="294513" y="259586"/>
                      <a:pt x="294513" y="196341"/>
                    </a:cubicBezTo>
                    <a:moveTo>
                      <a:pt x="127" y="195579"/>
                    </a:moveTo>
                    <a:cubicBezTo>
                      <a:pt x="127" y="82549"/>
                      <a:pt x="74041" y="0"/>
                      <a:pt x="173609" y="0"/>
                    </a:cubicBezTo>
                    <a:cubicBezTo>
                      <a:pt x="236220" y="0"/>
                      <a:pt x="270383" y="32004"/>
                      <a:pt x="286639" y="54736"/>
                    </a:cubicBezTo>
                    <a:lnTo>
                      <a:pt x="292989" y="54736"/>
                    </a:lnTo>
                    <a:lnTo>
                      <a:pt x="292989" y="9271"/>
                    </a:lnTo>
                    <a:lnTo>
                      <a:pt x="376936" y="9271"/>
                    </a:lnTo>
                    <a:lnTo>
                      <a:pt x="376936" y="294511"/>
                    </a:lnTo>
                    <a:cubicBezTo>
                      <a:pt x="376936" y="304417"/>
                      <a:pt x="382651" y="310894"/>
                      <a:pt x="393954" y="310894"/>
                    </a:cubicBezTo>
                    <a:lnTo>
                      <a:pt x="410337" y="310894"/>
                    </a:lnTo>
                    <a:lnTo>
                      <a:pt x="410337" y="382014"/>
                    </a:lnTo>
                    <a:lnTo>
                      <a:pt x="346964" y="382014"/>
                    </a:lnTo>
                    <a:cubicBezTo>
                      <a:pt x="313563" y="382014"/>
                      <a:pt x="296418" y="359281"/>
                      <a:pt x="293624" y="335024"/>
                    </a:cubicBezTo>
                    <a:lnTo>
                      <a:pt x="287274" y="335024"/>
                    </a:lnTo>
                    <a:cubicBezTo>
                      <a:pt x="273050" y="357757"/>
                      <a:pt x="240284" y="391158"/>
                      <a:pt x="175641" y="391158"/>
                    </a:cubicBezTo>
                    <a:cubicBezTo>
                      <a:pt x="75311" y="391158"/>
                      <a:pt x="0" y="308735"/>
                      <a:pt x="0" y="195579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965200" y="121157"/>
                <a:ext cx="254635" cy="477136"/>
              </a:xfrm>
              <a:custGeom>
                <a:avLst/>
                <a:gdLst/>
                <a:ahLst/>
                <a:cxnLst/>
                <a:rect l="l" t="t" r="r" b="b"/>
                <a:pathLst>
                  <a:path w="254635" h="477136">
                    <a:moveTo>
                      <a:pt x="64643" y="365504"/>
                    </a:moveTo>
                    <a:lnTo>
                      <a:pt x="64643" y="178434"/>
                    </a:lnTo>
                    <a:lnTo>
                      <a:pt x="0" y="178434"/>
                    </a:lnTo>
                    <a:lnTo>
                      <a:pt x="0" y="104521"/>
                    </a:lnTo>
                    <a:lnTo>
                      <a:pt x="69723" y="104521"/>
                    </a:lnTo>
                    <a:lnTo>
                      <a:pt x="69723" y="0"/>
                    </a:lnTo>
                    <a:lnTo>
                      <a:pt x="149352" y="0"/>
                    </a:lnTo>
                    <a:lnTo>
                      <a:pt x="149352" y="104521"/>
                    </a:lnTo>
                    <a:lnTo>
                      <a:pt x="254635" y="104521"/>
                    </a:lnTo>
                    <a:lnTo>
                      <a:pt x="254635" y="178434"/>
                    </a:lnTo>
                    <a:lnTo>
                      <a:pt x="149352" y="178434"/>
                    </a:lnTo>
                    <a:lnTo>
                      <a:pt x="149352" y="364742"/>
                    </a:lnTo>
                    <a:cubicBezTo>
                      <a:pt x="149352" y="391031"/>
                      <a:pt x="160020" y="402461"/>
                      <a:pt x="185674" y="402461"/>
                    </a:cubicBezTo>
                    <a:lnTo>
                      <a:pt x="250444" y="402461"/>
                    </a:lnTo>
                    <a:lnTo>
                      <a:pt x="250444" y="477137"/>
                    </a:lnTo>
                    <a:lnTo>
                      <a:pt x="184912" y="477137"/>
                    </a:lnTo>
                    <a:cubicBezTo>
                      <a:pt x="112395" y="477137"/>
                      <a:pt x="64770" y="444371"/>
                      <a:pt x="64770" y="365504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1262761" y="63500"/>
                <a:ext cx="161417" cy="534794"/>
              </a:xfrm>
              <a:custGeom>
                <a:avLst/>
                <a:gdLst/>
                <a:ahLst/>
                <a:cxnLst/>
                <a:rect l="l" t="t" r="r" b="b"/>
                <a:pathLst>
                  <a:path w="161417" h="534794">
                    <a:moveTo>
                      <a:pt x="54737" y="51942"/>
                    </a:moveTo>
                    <a:cubicBezTo>
                      <a:pt x="54737" y="22733"/>
                      <a:pt x="77470" y="0"/>
                      <a:pt x="108077" y="0"/>
                    </a:cubicBezTo>
                    <a:cubicBezTo>
                      <a:pt x="138684" y="0"/>
                      <a:pt x="161417" y="22733"/>
                      <a:pt x="161417" y="51942"/>
                    </a:cubicBezTo>
                    <a:cubicBezTo>
                      <a:pt x="161417" y="81787"/>
                      <a:pt x="138684" y="104520"/>
                      <a:pt x="108077" y="104520"/>
                    </a:cubicBezTo>
                    <a:cubicBezTo>
                      <a:pt x="77470" y="104520"/>
                      <a:pt x="54737" y="81787"/>
                      <a:pt x="54737" y="51942"/>
                    </a:cubicBezTo>
                    <a:moveTo>
                      <a:pt x="65405" y="236091"/>
                    </a:moveTo>
                    <a:lnTo>
                      <a:pt x="0" y="236091"/>
                    </a:lnTo>
                    <a:lnTo>
                      <a:pt x="0" y="162178"/>
                    </a:lnTo>
                    <a:lnTo>
                      <a:pt x="149352" y="162178"/>
                    </a:lnTo>
                    <a:lnTo>
                      <a:pt x="149352" y="534794"/>
                    </a:lnTo>
                    <a:lnTo>
                      <a:pt x="65405" y="534794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28"/>
              <p:cNvSpPr/>
              <p:nvPr/>
            </p:nvSpPr>
            <p:spPr>
              <a:xfrm>
                <a:off x="1477137" y="216407"/>
                <a:ext cx="393319" cy="391158"/>
              </a:xfrm>
              <a:custGeom>
                <a:avLst/>
                <a:gdLst/>
                <a:ahLst/>
                <a:cxnLst/>
                <a:rect l="l" t="t" r="r" b="b"/>
                <a:pathLst>
                  <a:path w="393319" h="391158">
                    <a:moveTo>
                      <a:pt x="307975" y="195579"/>
                    </a:moveTo>
                    <a:cubicBezTo>
                      <a:pt x="307975" y="129412"/>
                      <a:pt x="261747" y="79628"/>
                      <a:pt x="196342" y="79628"/>
                    </a:cubicBezTo>
                    <a:cubicBezTo>
                      <a:pt x="130937" y="79628"/>
                      <a:pt x="85344" y="129412"/>
                      <a:pt x="85344" y="195579"/>
                    </a:cubicBezTo>
                    <a:cubicBezTo>
                      <a:pt x="85344" y="263142"/>
                      <a:pt x="131572" y="311529"/>
                      <a:pt x="196342" y="311529"/>
                    </a:cubicBezTo>
                    <a:cubicBezTo>
                      <a:pt x="261747" y="311529"/>
                      <a:pt x="307975" y="262507"/>
                      <a:pt x="307975" y="195579"/>
                    </a:cubicBezTo>
                    <a:moveTo>
                      <a:pt x="0" y="195579"/>
                    </a:moveTo>
                    <a:cubicBezTo>
                      <a:pt x="0" y="84581"/>
                      <a:pt x="82550" y="0"/>
                      <a:pt x="196977" y="0"/>
                    </a:cubicBezTo>
                    <a:cubicBezTo>
                      <a:pt x="311404" y="0"/>
                      <a:pt x="393319" y="84581"/>
                      <a:pt x="393319" y="195579"/>
                    </a:cubicBezTo>
                    <a:cubicBezTo>
                      <a:pt x="393319" y="306576"/>
                      <a:pt x="310769" y="391158"/>
                      <a:pt x="196342" y="391158"/>
                    </a:cubicBezTo>
                    <a:cubicBezTo>
                      <a:pt x="81915" y="391158"/>
                      <a:pt x="0" y="307211"/>
                      <a:pt x="0" y="195579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29"/>
              <p:cNvSpPr/>
              <p:nvPr/>
            </p:nvSpPr>
            <p:spPr>
              <a:xfrm>
                <a:off x="1935226" y="216407"/>
                <a:ext cx="324485" cy="381887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381887">
                    <a:moveTo>
                      <a:pt x="127" y="9271"/>
                    </a:moveTo>
                    <a:lnTo>
                      <a:pt x="84074" y="9271"/>
                    </a:lnTo>
                    <a:lnTo>
                      <a:pt x="84074" y="51942"/>
                    </a:lnTo>
                    <a:lnTo>
                      <a:pt x="90424" y="51942"/>
                    </a:lnTo>
                    <a:cubicBezTo>
                      <a:pt x="106807" y="23495"/>
                      <a:pt x="140970" y="0"/>
                      <a:pt x="190754" y="0"/>
                    </a:cubicBezTo>
                    <a:cubicBezTo>
                      <a:pt x="272542" y="0"/>
                      <a:pt x="324485" y="61213"/>
                      <a:pt x="324485" y="138048"/>
                    </a:cubicBezTo>
                    <a:lnTo>
                      <a:pt x="324485" y="381887"/>
                    </a:lnTo>
                    <a:lnTo>
                      <a:pt x="240538" y="381887"/>
                    </a:lnTo>
                    <a:lnTo>
                      <a:pt x="240538" y="157860"/>
                    </a:lnTo>
                    <a:cubicBezTo>
                      <a:pt x="240538" y="111632"/>
                      <a:pt x="207772" y="79628"/>
                      <a:pt x="165100" y="79628"/>
                    </a:cubicBezTo>
                    <a:cubicBezTo>
                      <a:pt x="118872" y="79628"/>
                      <a:pt x="83947" y="115188"/>
                      <a:pt x="83947" y="162178"/>
                    </a:cubicBezTo>
                    <a:lnTo>
                      <a:pt x="83947" y="381887"/>
                    </a:lnTo>
                    <a:lnTo>
                      <a:pt x="0" y="381887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30"/>
              <p:cNvSpPr/>
              <p:nvPr/>
            </p:nvSpPr>
            <p:spPr>
              <a:xfrm>
                <a:off x="2319656" y="216407"/>
                <a:ext cx="410210" cy="391158"/>
              </a:xfrm>
              <a:custGeom>
                <a:avLst/>
                <a:gdLst/>
                <a:ahLst/>
                <a:cxnLst/>
                <a:rect l="l" t="t" r="r" b="b"/>
                <a:pathLst>
                  <a:path w="410210" h="391158">
                    <a:moveTo>
                      <a:pt x="294258" y="196341"/>
                    </a:moveTo>
                    <a:cubicBezTo>
                      <a:pt x="294258" y="122427"/>
                      <a:pt x="246633" y="80390"/>
                      <a:pt x="189738" y="80390"/>
                    </a:cubicBezTo>
                    <a:cubicBezTo>
                      <a:pt x="130048" y="80390"/>
                      <a:pt x="85217" y="127380"/>
                      <a:pt x="85217" y="196341"/>
                    </a:cubicBezTo>
                    <a:cubicBezTo>
                      <a:pt x="85217" y="266698"/>
                      <a:pt x="131445" y="310132"/>
                      <a:pt x="190500" y="310132"/>
                    </a:cubicBezTo>
                    <a:cubicBezTo>
                      <a:pt x="253745" y="310132"/>
                      <a:pt x="294385" y="259586"/>
                      <a:pt x="294385" y="196341"/>
                    </a:cubicBezTo>
                    <a:moveTo>
                      <a:pt x="0" y="195579"/>
                    </a:moveTo>
                    <a:cubicBezTo>
                      <a:pt x="0" y="82549"/>
                      <a:pt x="73914" y="0"/>
                      <a:pt x="173482" y="0"/>
                    </a:cubicBezTo>
                    <a:cubicBezTo>
                      <a:pt x="236092" y="0"/>
                      <a:pt x="270255" y="32004"/>
                      <a:pt x="286511" y="54736"/>
                    </a:cubicBezTo>
                    <a:lnTo>
                      <a:pt x="292861" y="54736"/>
                    </a:lnTo>
                    <a:lnTo>
                      <a:pt x="292861" y="9271"/>
                    </a:lnTo>
                    <a:lnTo>
                      <a:pt x="376808" y="9271"/>
                    </a:lnTo>
                    <a:lnTo>
                      <a:pt x="376808" y="294511"/>
                    </a:lnTo>
                    <a:cubicBezTo>
                      <a:pt x="376808" y="304417"/>
                      <a:pt x="382523" y="310894"/>
                      <a:pt x="393826" y="310894"/>
                    </a:cubicBezTo>
                    <a:lnTo>
                      <a:pt x="410210" y="310894"/>
                    </a:lnTo>
                    <a:lnTo>
                      <a:pt x="410210" y="382014"/>
                    </a:lnTo>
                    <a:lnTo>
                      <a:pt x="346963" y="382014"/>
                    </a:lnTo>
                    <a:cubicBezTo>
                      <a:pt x="313563" y="382014"/>
                      <a:pt x="296417" y="359281"/>
                      <a:pt x="293623" y="335024"/>
                    </a:cubicBezTo>
                    <a:lnTo>
                      <a:pt x="287273" y="335024"/>
                    </a:lnTo>
                    <a:cubicBezTo>
                      <a:pt x="273050" y="357757"/>
                      <a:pt x="240283" y="391158"/>
                      <a:pt x="175641" y="391158"/>
                    </a:cubicBezTo>
                    <a:cubicBezTo>
                      <a:pt x="75310" y="391158"/>
                      <a:pt x="0" y="308735"/>
                      <a:pt x="0" y="195579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31"/>
              <p:cNvSpPr/>
              <p:nvPr/>
            </p:nvSpPr>
            <p:spPr>
              <a:xfrm>
                <a:off x="2772029" y="64897"/>
                <a:ext cx="223393" cy="533397"/>
              </a:xfrm>
              <a:custGeom>
                <a:avLst/>
                <a:gdLst/>
                <a:ahLst/>
                <a:cxnLst/>
                <a:rect l="l" t="t" r="r" b="b"/>
                <a:pathLst>
                  <a:path w="223393" h="533397">
                    <a:moveTo>
                      <a:pt x="0" y="459483"/>
                    </a:moveTo>
                    <a:lnTo>
                      <a:pt x="69724" y="459483"/>
                    </a:lnTo>
                    <a:lnTo>
                      <a:pt x="69724" y="74675"/>
                    </a:lnTo>
                    <a:lnTo>
                      <a:pt x="0" y="74675"/>
                    </a:lnTo>
                    <a:lnTo>
                      <a:pt x="0" y="0"/>
                    </a:lnTo>
                    <a:lnTo>
                      <a:pt x="153671" y="0"/>
                    </a:lnTo>
                    <a:lnTo>
                      <a:pt x="153671" y="459483"/>
                    </a:lnTo>
                    <a:lnTo>
                      <a:pt x="223394" y="459483"/>
                    </a:lnTo>
                    <a:lnTo>
                      <a:pt x="223394" y="533397"/>
                    </a:lnTo>
                    <a:lnTo>
                      <a:pt x="0" y="533397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12766932" y="1216692"/>
              <a:ext cx="2286218" cy="1123297"/>
              <a:chOff x="0" y="0"/>
              <a:chExt cx="1362913" cy="669646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63500" y="215011"/>
                <a:ext cx="410208" cy="391033"/>
              </a:xfrm>
              <a:custGeom>
                <a:avLst/>
                <a:gdLst/>
                <a:ahLst/>
                <a:cxnLst/>
                <a:rect l="l" t="t" r="r" b="b"/>
                <a:pathLst>
                  <a:path w="410208" h="391033">
                    <a:moveTo>
                      <a:pt x="294384" y="196215"/>
                    </a:moveTo>
                    <a:cubicBezTo>
                      <a:pt x="294384" y="122301"/>
                      <a:pt x="246760" y="80264"/>
                      <a:pt x="189864" y="80264"/>
                    </a:cubicBezTo>
                    <a:cubicBezTo>
                      <a:pt x="130174" y="80264"/>
                      <a:pt x="85343" y="127254"/>
                      <a:pt x="85343" y="196215"/>
                    </a:cubicBezTo>
                    <a:cubicBezTo>
                      <a:pt x="85343" y="266573"/>
                      <a:pt x="131571" y="310007"/>
                      <a:pt x="190626" y="310007"/>
                    </a:cubicBezTo>
                    <a:cubicBezTo>
                      <a:pt x="253872" y="310007"/>
                      <a:pt x="294511" y="259461"/>
                      <a:pt x="294511" y="196215"/>
                    </a:cubicBezTo>
                    <a:moveTo>
                      <a:pt x="0" y="195580"/>
                    </a:moveTo>
                    <a:cubicBezTo>
                      <a:pt x="0" y="82550"/>
                      <a:pt x="73913" y="0"/>
                      <a:pt x="173481" y="0"/>
                    </a:cubicBezTo>
                    <a:cubicBezTo>
                      <a:pt x="236092" y="0"/>
                      <a:pt x="270255" y="32004"/>
                      <a:pt x="286510" y="54737"/>
                    </a:cubicBezTo>
                    <a:lnTo>
                      <a:pt x="292860" y="54737"/>
                    </a:lnTo>
                    <a:lnTo>
                      <a:pt x="292860" y="9271"/>
                    </a:lnTo>
                    <a:lnTo>
                      <a:pt x="376807" y="9271"/>
                    </a:lnTo>
                    <a:lnTo>
                      <a:pt x="376807" y="294386"/>
                    </a:lnTo>
                    <a:cubicBezTo>
                      <a:pt x="376807" y="304292"/>
                      <a:pt x="382522" y="310769"/>
                      <a:pt x="393825" y="310769"/>
                    </a:cubicBezTo>
                    <a:lnTo>
                      <a:pt x="410208" y="310769"/>
                    </a:lnTo>
                    <a:lnTo>
                      <a:pt x="410208" y="381889"/>
                    </a:lnTo>
                    <a:lnTo>
                      <a:pt x="347089" y="381889"/>
                    </a:lnTo>
                    <a:cubicBezTo>
                      <a:pt x="313688" y="381889"/>
                      <a:pt x="296543" y="359156"/>
                      <a:pt x="293749" y="334899"/>
                    </a:cubicBezTo>
                    <a:lnTo>
                      <a:pt x="287400" y="334899"/>
                    </a:lnTo>
                    <a:cubicBezTo>
                      <a:pt x="273176" y="357632"/>
                      <a:pt x="240410" y="391033"/>
                      <a:pt x="175767" y="391033"/>
                    </a:cubicBezTo>
                    <a:cubicBezTo>
                      <a:pt x="75437" y="391033"/>
                      <a:pt x="127" y="308483"/>
                      <a:pt x="127" y="195453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34"/>
              <p:cNvSpPr/>
              <p:nvPr/>
            </p:nvSpPr>
            <p:spPr>
              <a:xfrm>
                <a:off x="538351" y="215011"/>
                <a:ext cx="324357" cy="381889"/>
              </a:xfrm>
              <a:custGeom>
                <a:avLst/>
                <a:gdLst/>
                <a:ahLst/>
                <a:cxnLst/>
                <a:rect l="l" t="t" r="r" b="b"/>
                <a:pathLst>
                  <a:path w="324357" h="381889">
                    <a:moveTo>
                      <a:pt x="0" y="9271"/>
                    </a:moveTo>
                    <a:lnTo>
                      <a:pt x="83946" y="9271"/>
                    </a:lnTo>
                    <a:lnTo>
                      <a:pt x="83946" y="51943"/>
                    </a:lnTo>
                    <a:lnTo>
                      <a:pt x="90296" y="51943"/>
                    </a:lnTo>
                    <a:cubicBezTo>
                      <a:pt x="106679" y="23495"/>
                      <a:pt x="140842" y="0"/>
                      <a:pt x="190626" y="0"/>
                    </a:cubicBezTo>
                    <a:cubicBezTo>
                      <a:pt x="272413" y="0"/>
                      <a:pt x="324356" y="61214"/>
                      <a:pt x="324356" y="138049"/>
                    </a:cubicBezTo>
                    <a:lnTo>
                      <a:pt x="324356" y="381889"/>
                    </a:lnTo>
                    <a:lnTo>
                      <a:pt x="240283" y="381889"/>
                    </a:lnTo>
                    <a:lnTo>
                      <a:pt x="240283" y="157861"/>
                    </a:lnTo>
                    <a:cubicBezTo>
                      <a:pt x="240283" y="111633"/>
                      <a:pt x="207517" y="79629"/>
                      <a:pt x="164845" y="79629"/>
                    </a:cubicBezTo>
                    <a:cubicBezTo>
                      <a:pt x="118617" y="79629"/>
                      <a:pt x="83692" y="115189"/>
                      <a:pt x="83692" y="162179"/>
                    </a:cubicBezTo>
                    <a:lnTo>
                      <a:pt x="83692" y="381889"/>
                    </a:lnTo>
                    <a:lnTo>
                      <a:pt x="0" y="381889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Freeform 35"/>
              <p:cNvSpPr/>
              <p:nvPr/>
            </p:nvSpPr>
            <p:spPr>
              <a:xfrm>
                <a:off x="922397" y="63500"/>
                <a:ext cx="376934" cy="542671"/>
              </a:xfrm>
              <a:custGeom>
                <a:avLst/>
                <a:gdLst/>
                <a:ahLst/>
                <a:cxnLst/>
                <a:rect l="l" t="t" r="r" b="b"/>
                <a:pathLst>
                  <a:path w="376934" h="542671">
                    <a:moveTo>
                      <a:pt x="295274" y="347726"/>
                    </a:moveTo>
                    <a:cubicBezTo>
                      <a:pt x="295274" y="273812"/>
                      <a:pt x="247649" y="230378"/>
                      <a:pt x="189991" y="230378"/>
                    </a:cubicBezTo>
                    <a:cubicBezTo>
                      <a:pt x="130301" y="230378"/>
                      <a:pt x="84709" y="278765"/>
                      <a:pt x="84709" y="347726"/>
                    </a:cubicBezTo>
                    <a:cubicBezTo>
                      <a:pt x="84709" y="418084"/>
                      <a:pt x="132333" y="464312"/>
                      <a:pt x="190626" y="464312"/>
                    </a:cubicBezTo>
                    <a:cubicBezTo>
                      <a:pt x="253872" y="464312"/>
                      <a:pt x="295147" y="410972"/>
                      <a:pt x="295147" y="347726"/>
                    </a:cubicBezTo>
                    <a:moveTo>
                      <a:pt x="0" y="346964"/>
                    </a:moveTo>
                    <a:cubicBezTo>
                      <a:pt x="0" y="235966"/>
                      <a:pt x="71882" y="151384"/>
                      <a:pt x="172084" y="151384"/>
                    </a:cubicBezTo>
                    <a:cubicBezTo>
                      <a:pt x="238251" y="151384"/>
                      <a:pt x="270255" y="186944"/>
                      <a:pt x="286638" y="208280"/>
                    </a:cubicBezTo>
                    <a:lnTo>
                      <a:pt x="292988" y="208280"/>
                    </a:lnTo>
                    <a:lnTo>
                      <a:pt x="292988" y="0"/>
                    </a:lnTo>
                    <a:lnTo>
                      <a:pt x="376934" y="0"/>
                    </a:lnTo>
                    <a:lnTo>
                      <a:pt x="376934" y="533400"/>
                    </a:lnTo>
                    <a:lnTo>
                      <a:pt x="294385" y="533400"/>
                    </a:lnTo>
                    <a:lnTo>
                      <a:pt x="294385" y="489331"/>
                    </a:lnTo>
                    <a:lnTo>
                      <a:pt x="288035" y="489331"/>
                    </a:lnTo>
                    <a:cubicBezTo>
                      <a:pt x="272414" y="508508"/>
                      <a:pt x="241807" y="542671"/>
                      <a:pt x="177037" y="542671"/>
                    </a:cubicBezTo>
                    <a:cubicBezTo>
                      <a:pt x="76835" y="542671"/>
                      <a:pt x="0" y="460121"/>
                      <a:pt x="0" y="347091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6" name="Group 36"/>
            <p:cNvGrpSpPr/>
            <p:nvPr/>
          </p:nvGrpSpPr>
          <p:grpSpPr>
            <a:xfrm>
              <a:off x="15257664" y="1260854"/>
              <a:ext cx="2925773" cy="1080348"/>
              <a:chOff x="0" y="0"/>
              <a:chExt cx="1744180" cy="644042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63500" y="63500"/>
                <a:ext cx="492124" cy="517144"/>
              </a:xfrm>
              <a:custGeom>
                <a:avLst/>
                <a:gdLst/>
                <a:ahLst/>
                <a:cxnLst/>
                <a:rect l="l" t="t" r="r" b="b"/>
                <a:pathLst>
                  <a:path w="492124" h="517144">
                    <a:moveTo>
                      <a:pt x="0" y="258191"/>
                    </a:moveTo>
                    <a:cubicBezTo>
                      <a:pt x="0" y="112395"/>
                      <a:pt x="106680" y="0"/>
                      <a:pt x="255270" y="0"/>
                    </a:cubicBezTo>
                    <a:cubicBezTo>
                      <a:pt x="367665" y="0"/>
                      <a:pt x="458723" y="66167"/>
                      <a:pt x="492124" y="174244"/>
                    </a:cubicBezTo>
                    <a:lnTo>
                      <a:pt x="400430" y="174244"/>
                    </a:lnTo>
                    <a:cubicBezTo>
                      <a:pt x="376300" y="117348"/>
                      <a:pt x="320040" y="82550"/>
                      <a:pt x="255397" y="82550"/>
                    </a:cubicBezTo>
                    <a:cubicBezTo>
                      <a:pt x="157226" y="82550"/>
                      <a:pt x="89662" y="157988"/>
                      <a:pt x="89662" y="258191"/>
                    </a:cubicBezTo>
                    <a:cubicBezTo>
                      <a:pt x="89662" y="359918"/>
                      <a:pt x="157226" y="434594"/>
                      <a:pt x="255397" y="434594"/>
                    </a:cubicBezTo>
                    <a:cubicBezTo>
                      <a:pt x="318643" y="434594"/>
                      <a:pt x="376301" y="401193"/>
                      <a:pt x="400430" y="342900"/>
                    </a:cubicBezTo>
                    <a:lnTo>
                      <a:pt x="492124" y="342900"/>
                    </a:lnTo>
                    <a:cubicBezTo>
                      <a:pt x="459358" y="452374"/>
                      <a:pt x="367664" y="517144"/>
                      <a:pt x="255270" y="517144"/>
                    </a:cubicBezTo>
                    <a:cubicBezTo>
                      <a:pt x="105918" y="517017"/>
                      <a:pt x="0" y="405384"/>
                      <a:pt x="0" y="258191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38"/>
              <p:cNvSpPr/>
              <p:nvPr/>
            </p:nvSpPr>
            <p:spPr>
              <a:xfrm>
                <a:off x="598169" y="188595"/>
                <a:ext cx="410210" cy="391160"/>
              </a:xfrm>
              <a:custGeom>
                <a:avLst/>
                <a:gdLst/>
                <a:ahLst/>
                <a:cxnLst/>
                <a:rect l="l" t="t" r="r" b="b"/>
                <a:pathLst>
                  <a:path w="410210" h="391160">
                    <a:moveTo>
                      <a:pt x="294259" y="196342"/>
                    </a:moveTo>
                    <a:cubicBezTo>
                      <a:pt x="294259" y="122428"/>
                      <a:pt x="246634" y="80391"/>
                      <a:pt x="189738" y="80391"/>
                    </a:cubicBezTo>
                    <a:cubicBezTo>
                      <a:pt x="130048" y="80391"/>
                      <a:pt x="85217" y="127381"/>
                      <a:pt x="85217" y="196342"/>
                    </a:cubicBezTo>
                    <a:cubicBezTo>
                      <a:pt x="85217" y="266700"/>
                      <a:pt x="131445" y="310134"/>
                      <a:pt x="190500" y="310134"/>
                    </a:cubicBezTo>
                    <a:cubicBezTo>
                      <a:pt x="253746" y="310134"/>
                      <a:pt x="294386" y="259588"/>
                      <a:pt x="294386" y="196342"/>
                    </a:cubicBezTo>
                    <a:moveTo>
                      <a:pt x="0" y="195580"/>
                    </a:moveTo>
                    <a:cubicBezTo>
                      <a:pt x="0" y="82550"/>
                      <a:pt x="74041" y="0"/>
                      <a:pt x="173482" y="0"/>
                    </a:cubicBezTo>
                    <a:cubicBezTo>
                      <a:pt x="236093" y="0"/>
                      <a:pt x="270256" y="32004"/>
                      <a:pt x="286512" y="54737"/>
                    </a:cubicBezTo>
                    <a:lnTo>
                      <a:pt x="292862" y="54737"/>
                    </a:lnTo>
                    <a:lnTo>
                      <a:pt x="292862" y="9271"/>
                    </a:lnTo>
                    <a:lnTo>
                      <a:pt x="376809" y="9271"/>
                    </a:lnTo>
                    <a:lnTo>
                      <a:pt x="376809" y="294513"/>
                    </a:lnTo>
                    <a:cubicBezTo>
                      <a:pt x="376809" y="304419"/>
                      <a:pt x="382524" y="310896"/>
                      <a:pt x="393827" y="310896"/>
                    </a:cubicBezTo>
                    <a:lnTo>
                      <a:pt x="410210" y="310896"/>
                    </a:lnTo>
                    <a:lnTo>
                      <a:pt x="410210" y="382016"/>
                    </a:lnTo>
                    <a:lnTo>
                      <a:pt x="346964" y="382016"/>
                    </a:lnTo>
                    <a:cubicBezTo>
                      <a:pt x="313563" y="382016"/>
                      <a:pt x="296418" y="359283"/>
                      <a:pt x="293624" y="335026"/>
                    </a:cubicBezTo>
                    <a:lnTo>
                      <a:pt x="287274" y="335026"/>
                    </a:lnTo>
                    <a:cubicBezTo>
                      <a:pt x="273050" y="357759"/>
                      <a:pt x="240284" y="391160"/>
                      <a:pt x="175641" y="391160"/>
                    </a:cubicBezTo>
                    <a:cubicBezTo>
                      <a:pt x="75311" y="391160"/>
                      <a:pt x="0" y="308610"/>
                      <a:pt x="0" y="195580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1072768" y="188722"/>
                <a:ext cx="214757" cy="381889"/>
              </a:xfrm>
              <a:custGeom>
                <a:avLst/>
                <a:gdLst/>
                <a:ahLst/>
                <a:cxnLst/>
                <a:rect l="l" t="t" r="r" b="b"/>
                <a:pathLst>
                  <a:path w="214757" h="381889">
                    <a:moveTo>
                      <a:pt x="0" y="9144"/>
                    </a:moveTo>
                    <a:lnTo>
                      <a:pt x="83185" y="9144"/>
                    </a:lnTo>
                    <a:lnTo>
                      <a:pt x="83185" y="64008"/>
                    </a:lnTo>
                    <a:lnTo>
                      <a:pt x="88900" y="64008"/>
                    </a:lnTo>
                    <a:cubicBezTo>
                      <a:pt x="103124" y="32766"/>
                      <a:pt x="139446" y="0"/>
                      <a:pt x="187071" y="0"/>
                    </a:cubicBezTo>
                    <a:lnTo>
                      <a:pt x="214757" y="0"/>
                    </a:lnTo>
                    <a:lnTo>
                      <a:pt x="214757" y="83947"/>
                    </a:lnTo>
                    <a:lnTo>
                      <a:pt x="177800" y="83947"/>
                    </a:lnTo>
                    <a:cubicBezTo>
                      <a:pt x="116586" y="83947"/>
                      <a:pt x="83947" y="127381"/>
                      <a:pt x="83947" y="197739"/>
                    </a:cubicBezTo>
                    <a:lnTo>
                      <a:pt x="83947" y="381889"/>
                    </a:lnTo>
                    <a:lnTo>
                      <a:pt x="0" y="381889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Freeform 40"/>
              <p:cNvSpPr/>
              <p:nvPr/>
            </p:nvSpPr>
            <p:spPr>
              <a:xfrm>
                <a:off x="1115440" y="188595"/>
                <a:ext cx="556005" cy="391160"/>
              </a:xfrm>
              <a:custGeom>
                <a:avLst/>
                <a:gdLst/>
                <a:ahLst/>
                <a:cxnLst/>
                <a:rect l="l" t="t" r="r" b="b"/>
                <a:pathLst>
                  <a:path w="556005" h="391160">
                    <a:moveTo>
                      <a:pt x="479932" y="155829"/>
                    </a:moveTo>
                    <a:cubicBezTo>
                      <a:pt x="475614" y="105283"/>
                      <a:pt x="433704" y="73279"/>
                      <a:pt x="382523" y="73279"/>
                    </a:cubicBezTo>
                    <a:cubicBezTo>
                      <a:pt x="329183" y="73279"/>
                      <a:pt x="288670" y="110998"/>
                      <a:pt x="283717" y="155829"/>
                    </a:cubicBezTo>
                    <a:close/>
                    <a:moveTo>
                      <a:pt x="0" y="196342"/>
                    </a:moveTo>
                    <a:cubicBezTo>
                      <a:pt x="0" y="78994"/>
                      <a:pt x="86106" y="0"/>
                      <a:pt x="186309" y="0"/>
                    </a:cubicBezTo>
                    <a:cubicBezTo>
                      <a:pt x="300100" y="0"/>
                      <a:pt x="369061" y="82550"/>
                      <a:pt x="369061" y="193421"/>
                    </a:cubicBezTo>
                    <a:lnTo>
                      <a:pt x="369061" y="216916"/>
                    </a:lnTo>
                    <a:lnTo>
                      <a:pt x="282955" y="216916"/>
                    </a:lnTo>
                    <a:cubicBezTo>
                      <a:pt x="283717" y="279527"/>
                      <a:pt x="324230" y="319278"/>
                      <a:pt x="385317" y="319278"/>
                    </a:cubicBezTo>
                    <a:cubicBezTo>
                      <a:pt x="426592" y="319278"/>
                      <a:pt x="465708" y="297942"/>
                      <a:pt x="479170" y="256667"/>
                    </a:cubicBezTo>
                    <a:lnTo>
                      <a:pt x="556005" y="275209"/>
                    </a:lnTo>
                    <a:cubicBezTo>
                      <a:pt x="531875" y="352806"/>
                      <a:pt x="463549" y="391160"/>
                      <a:pt x="386079" y="391160"/>
                    </a:cubicBezTo>
                    <a:cubicBezTo>
                      <a:pt x="272288" y="391160"/>
                      <a:pt x="196214" y="310134"/>
                      <a:pt x="196214" y="196342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1" name="Group 41"/>
            <p:cNvGrpSpPr/>
            <p:nvPr/>
          </p:nvGrpSpPr>
          <p:grpSpPr>
            <a:xfrm>
              <a:off x="14004671" y="0"/>
              <a:ext cx="4999509" cy="1125683"/>
              <a:chOff x="0" y="0"/>
              <a:chExt cx="2980423" cy="671068"/>
            </a:xfrm>
          </p:grpSpPr>
          <p:sp>
            <p:nvSpPr>
              <p:cNvPr id="42" name="Freeform 42"/>
              <p:cNvSpPr/>
              <p:nvPr/>
            </p:nvSpPr>
            <p:spPr>
              <a:xfrm>
                <a:off x="63500" y="100457"/>
                <a:ext cx="226822" cy="497841"/>
              </a:xfrm>
              <a:custGeom>
                <a:avLst/>
                <a:gdLst/>
                <a:ahLst/>
                <a:cxnLst/>
                <a:rect l="l" t="t" r="r" b="b"/>
                <a:pathLst>
                  <a:path w="226822" h="497841">
                    <a:moveTo>
                      <a:pt x="0" y="419609"/>
                    </a:moveTo>
                    <a:lnTo>
                      <a:pt x="70358" y="419609"/>
                    </a:lnTo>
                    <a:lnTo>
                      <a:pt x="70358" y="78994"/>
                    </a:lnTo>
                    <a:lnTo>
                      <a:pt x="0" y="78994"/>
                    </a:lnTo>
                    <a:lnTo>
                      <a:pt x="0" y="0"/>
                    </a:lnTo>
                    <a:lnTo>
                      <a:pt x="226822" y="0"/>
                    </a:lnTo>
                    <a:lnTo>
                      <a:pt x="226822" y="78994"/>
                    </a:lnTo>
                    <a:lnTo>
                      <a:pt x="156464" y="78994"/>
                    </a:lnTo>
                    <a:lnTo>
                      <a:pt x="156464" y="419609"/>
                    </a:lnTo>
                    <a:lnTo>
                      <a:pt x="226822" y="419609"/>
                    </a:lnTo>
                    <a:lnTo>
                      <a:pt x="226822" y="497841"/>
                    </a:lnTo>
                    <a:lnTo>
                      <a:pt x="0" y="497841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43"/>
              <p:cNvSpPr/>
              <p:nvPr/>
            </p:nvSpPr>
            <p:spPr>
              <a:xfrm>
                <a:off x="364236" y="216408"/>
                <a:ext cx="324358" cy="381890"/>
              </a:xfrm>
              <a:custGeom>
                <a:avLst/>
                <a:gdLst/>
                <a:ahLst/>
                <a:cxnLst/>
                <a:rect l="l" t="t" r="r" b="b"/>
                <a:pathLst>
                  <a:path w="324358" h="381890">
                    <a:moveTo>
                      <a:pt x="0" y="9271"/>
                    </a:moveTo>
                    <a:lnTo>
                      <a:pt x="83947" y="9271"/>
                    </a:lnTo>
                    <a:lnTo>
                      <a:pt x="83947" y="51943"/>
                    </a:lnTo>
                    <a:lnTo>
                      <a:pt x="90297" y="51943"/>
                    </a:lnTo>
                    <a:cubicBezTo>
                      <a:pt x="106680" y="23495"/>
                      <a:pt x="140843" y="0"/>
                      <a:pt x="190627" y="0"/>
                    </a:cubicBezTo>
                    <a:cubicBezTo>
                      <a:pt x="272415" y="0"/>
                      <a:pt x="324358" y="61215"/>
                      <a:pt x="324358" y="138050"/>
                    </a:cubicBezTo>
                    <a:lnTo>
                      <a:pt x="324358" y="381890"/>
                    </a:lnTo>
                    <a:lnTo>
                      <a:pt x="240284" y="381890"/>
                    </a:lnTo>
                    <a:lnTo>
                      <a:pt x="240284" y="157862"/>
                    </a:lnTo>
                    <a:cubicBezTo>
                      <a:pt x="240284" y="111634"/>
                      <a:pt x="207518" y="79630"/>
                      <a:pt x="164846" y="79630"/>
                    </a:cubicBezTo>
                    <a:cubicBezTo>
                      <a:pt x="118618" y="79630"/>
                      <a:pt x="83693" y="115190"/>
                      <a:pt x="83693" y="162180"/>
                    </a:cubicBezTo>
                    <a:lnTo>
                      <a:pt x="83693" y="381890"/>
                    </a:lnTo>
                    <a:lnTo>
                      <a:pt x="0" y="38189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44"/>
              <p:cNvSpPr/>
              <p:nvPr/>
            </p:nvSpPr>
            <p:spPr>
              <a:xfrm>
                <a:off x="746887" y="216408"/>
                <a:ext cx="301625" cy="391161"/>
              </a:xfrm>
              <a:custGeom>
                <a:avLst/>
                <a:gdLst/>
                <a:ahLst/>
                <a:cxnLst/>
                <a:rect l="l" t="t" r="r" b="b"/>
                <a:pathLst>
                  <a:path w="301625" h="391161">
                    <a:moveTo>
                      <a:pt x="127" y="275972"/>
                    </a:moveTo>
                    <a:lnTo>
                      <a:pt x="79756" y="258192"/>
                    </a:lnTo>
                    <a:cubicBezTo>
                      <a:pt x="87630" y="297308"/>
                      <a:pt x="114554" y="315850"/>
                      <a:pt x="153797" y="315850"/>
                    </a:cubicBezTo>
                    <a:cubicBezTo>
                      <a:pt x="194310" y="315850"/>
                      <a:pt x="215646" y="300864"/>
                      <a:pt x="215646" y="275972"/>
                    </a:cubicBezTo>
                    <a:cubicBezTo>
                      <a:pt x="215646" y="200534"/>
                      <a:pt x="13589" y="263907"/>
                      <a:pt x="13589" y="112396"/>
                    </a:cubicBezTo>
                    <a:cubicBezTo>
                      <a:pt x="13589" y="49149"/>
                      <a:pt x="66294" y="0"/>
                      <a:pt x="150876" y="0"/>
                    </a:cubicBezTo>
                    <a:cubicBezTo>
                      <a:pt x="222631" y="0"/>
                      <a:pt x="278892" y="36322"/>
                      <a:pt x="292354" y="103125"/>
                    </a:cubicBezTo>
                    <a:lnTo>
                      <a:pt x="217678" y="123699"/>
                    </a:lnTo>
                    <a:cubicBezTo>
                      <a:pt x="210566" y="90933"/>
                      <a:pt x="186436" y="76074"/>
                      <a:pt x="150876" y="76074"/>
                    </a:cubicBezTo>
                    <a:cubicBezTo>
                      <a:pt x="115316" y="76074"/>
                      <a:pt x="93980" y="91695"/>
                      <a:pt x="93980" y="113793"/>
                    </a:cubicBezTo>
                    <a:cubicBezTo>
                      <a:pt x="93980" y="183516"/>
                      <a:pt x="301625" y="118111"/>
                      <a:pt x="301625" y="268098"/>
                    </a:cubicBezTo>
                    <a:cubicBezTo>
                      <a:pt x="301625" y="341377"/>
                      <a:pt x="243332" y="391161"/>
                      <a:pt x="151511" y="391161"/>
                    </a:cubicBezTo>
                    <a:cubicBezTo>
                      <a:pt x="70485" y="391161"/>
                      <a:pt x="10033" y="352045"/>
                      <a:pt x="0" y="275972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45"/>
              <p:cNvSpPr/>
              <p:nvPr/>
            </p:nvSpPr>
            <p:spPr>
              <a:xfrm>
                <a:off x="1082040" y="121158"/>
                <a:ext cx="254762" cy="477140"/>
              </a:xfrm>
              <a:custGeom>
                <a:avLst/>
                <a:gdLst/>
                <a:ahLst/>
                <a:cxnLst/>
                <a:rect l="l" t="t" r="r" b="b"/>
                <a:pathLst>
                  <a:path w="254762" h="477140">
                    <a:moveTo>
                      <a:pt x="64770" y="365507"/>
                    </a:moveTo>
                    <a:lnTo>
                      <a:pt x="64770" y="178436"/>
                    </a:lnTo>
                    <a:lnTo>
                      <a:pt x="0" y="178436"/>
                    </a:lnTo>
                    <a:lnTo>
                      <a:pt x="0" y="104521"/>
                    </a:lnTo>
                    <a:lnTo>
                      <a:pt x="69850" y="104521"/>
                    </a:lnTo>
                    <a:lnTo>
                      <a:pt x="69850" y="0"/>
                    </a:lnTo>
                    <a:lnTo>
                      <a:pt x="149479" y="0"/>
                    </a:lnTo>
                    <a:lnTo>
                      <a:pt x="149479" y="104521"/>
                    </a:lnTo>
                    <a:lnTo>
                      <a:pt x="254762" y="104521"/>
                    </a:lnTo>
                    <a:lnTo>
                      <a:pt x="254762" y="178436"/>
                    </a:lnTo>
                    <a:lnTo>
                      <a:pt x="149479" y="178436"/>
                    </a:lnTo>
                    <a:lnTo>
                      <a:pt x="149479" y="364745"/>
                    </a:lnTo>
                    <a:cubicBezTo>
                      <a:pt x="149479" y="391034"/>
                      <a:pt x="160147" y="402464"/>
                      <a:pt x="185801" y="402464"/>
                    </a:cubicBezTo>
                    <a:lnTo>
                      <a:pt x="250571" y="402464"/>
                    </a:lnTo>
                    <a:lnTo>
                      <a:pt x="250571" y="477140"/>
                    </a:lnTo>
                    <a:lnTo>
                      <a:pt x="185039" y="477140"/>
                    </a:lnTo>
                    <a:cubicBezTo>
                      <a:pt x="112522" y="477140"/>
                      <a:pt x="64897" y="444374"/>
                      <a:pt x="64897" y="365507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46"/>
              <p:cNvSpPr/>
              <p:nvPr/>
            </p:nvSpPr>
            <p:spPr>
              <a:xfrm>
                <a:off x="1379855" y="63500"/>
                <a:ext cx="161417" cy="534798"/>
              </a:xfrm>
              <a:custGeom>
                <a:avLst/>
                <a:gdLst/>
                <a:ahLst/>
                <a:cxnLst/>
                <a:rect l="l" t="t" r="r" b="b"/>
                <a:pathLst>
                  <a:path w="161417" h="534798">
                    <a:moveTo>
                      <a:pt x="54737" y="51943"/>
                    </a:moveTo>
                    <a:cubicBezTo>
                      <a:pt x="54737" y="22733"/>
                      <a:pt x="77470" y="0"/>
                      <a:pt x="108077" y="0"/>
                    </a:cubicBezTo>
                    <a:cubicBezTo>
                      <a:pt x="138684" y="0"/>
                      <a:pt x="161417" y="22733"/>
                      <a:pt x="161417" y="51943"/>
                    </a:cubicBezTo>
                    <a:cubicBezTo>
                      <a:pt x="161417" y="81788"/>
                      <a:pt x="138684" y="104521"/>
                      <a:pt x="108077" y="104521"/>
                    </a:cubicBezTo>
                    <a:cubicBezTo>
                      <a:pt x="77470" y="104521"/>
                      <a:pt x="54737" y="81788"/>
                      <a:pt x="54737" y="51943"/>
                    </a:cubicBezTo>
                    <a:moveTo>
                      <a:pt x="65405" y="236094"/>
                    </a:moveTo>
                    <a:lnTo>
                      <a:pt x="0" y="236094"/>
                    </a:lnTo>
                    <a:lnTo>
                      <a:pt x="0" y="162179"/>
                    </a:lnTo>
                    <a:lnTo>
                      <a:pt x="149225" y="162179"/>
                    </a:lnTo>
                    <a:lnTo>
                      <a:pt x="149225" y="534798"/>
                    </a:lnTo>
                    <a:lnTo>
                      <a:pt x="65405" y="534798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47"/>
              <p:cNvSpPr/>
              <p:nvPr/>
            </p:nvSpPr>
            <p:spPr>
              <a:xfrm>
                <a:off x="1582293" y="121158"/>
                <a:ext cx="254635" cy="477140"/>
              </a:xfrm>
              <a:custGeom>
                <a:avLst/>
                <a:gdLst/>
                <a:ahLst/>
                <a:cxnLst/>
                <a:rect l="l" t="t" r="r" b="b"/>
                <a:pathLst>
                  <a:path w="254635" h="477140">
                    <a:moveTo>
                      <a:pt x="64770" y="365507"/>
                    </a:moveTo>
                    <a:lnTo>
                      <a:pt x="64770" y="178436"/>
                    </a:lnTo>
                    <a:lnTo>
                      <a:pt x="0" y="178436"/>
                    </a:lnTo>
                    <a:lnTo>
                      <a:pt x="0" y="104521"/>
                    </a:lnTo>
                    <a:lnTo>
                      <a:pt x="69723" y="104521"/>
                    </a:lnTo>
                    <a:lnTo>
                      <a:pt x="69723" y="0"/>
                    </a:lnTo>
                    <a:lnTo>
                      <a:pt x="149352" y="0"/>
                    </a:lnTo>
                    <a:lnTo>
                      <a:pt x="149352" y="104521"/>
                    </a:lnTo>
                    <a:lnTo>
                      <a:pt x="254635" y="104521"/>
                    </a:lnTo>
                    <a:lnTo>
                      <a:pt x="254635" y="178436"/>
                    </a:lnTo>
                    <a:lnTo>
                      <a:pt x="149352" y="178436"/>
                    </a:lnTo>
                    <a:lnTo>
                      <a:pt x="149352" y="364745"/>
                    </a:lnTo>
                    <a:cubicBezTo>
                      <a:pt x="149352" y="391034"/>
                      <a:pt x="160020" y="402464"/>
                      <a:pt x="185674" y="402464"/>
                    </a:cubicBezTo>
                    <a:lnTo>
                      <a:pt x="250444" y="402464"/>
                    </a:lnTo>
                    <a:lnTo>
                      <a:pt x="250444" y="477140"/>
                    </a:lnTo>
                    <a:lnTo>
                      <a:pt x="185039" y="477140"/>
                    </a:lnTo>
                    <a:cubicBezTo>
                      <a:pt x="112522" y="477140"/>
                      <a:pt x="64897" y="444374"/>
                      <a:pt x="64897" y="365507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48"/>
              <p:cNvSpPr/>
              <p:nvPr/>
            </p:nvSpPr>
            <p:spPr>
              <a:xfrm>
                <a:off x="1891665" y="225679"/>
                <a:ext cx="324358" cy="381890"/>
              </a:xfrm>
              <a:custGeom>
                <a:avLst/>
                <a:gdLst/>
                <a:ahLst/>
                <a:cxnLst/>
                <a:rect l="l" t="t" r="r" b="b"/>
                <a:pathLst>
                  <a:path w="324358" h="381890">
                    <a:moveTo>
                      <a:pt x="0" y="243968"/>
                    </a:moveTo>
                    <a:lnTo>
                      <a:pt x="0" y="0"/>
                    </a:lnTo>
                    <a:lnTo>
                      <a:pt x="83947" y="0"/>
                    </a:lnTo>
                    <a:lnTo>
                      <a:pt x="83947" y="221870"/>
                    </a:lnTo>
                    <a:cubicBezTo>
                      <a:pt x="83947" y="268098"/>
                      <a:pt x="116713" y="300102"/>
                      <a:pt x="159385" y="300102"/>
                    </a:cubicBezTo>
                    <a:cubicBezTo>
                      <a:pt x="205613" y="300102"/>
                      <a:pt x="240411" y="264542"/>
                      <a:pt x="240411" y="217552"/>
                    </a:cubicBezTo>
                    <a:lnTo>
                      <a:pt x="240411" y="0"/>
                    </a:lnTo>
                    <a:lnTo>
                      <a:pt x="324358" y="0"/>
                    </a:lnTo>
                    <a:lnTo>
                      <a:pt x="324358" y="372619"/>
                    </a:lnTo>
                    <a:lnTo>
                      <a:pt x="240411" y="372619"/>
                    </a:lnTo>
                    <a:lnTo>
                      <a:pt x="240411" y="329947"/>
                    </a:lnTo>
                    <a:lnTo>
                      <a:pt x="234061" y="329947"/>
                    </a:lnTo>
                    <a:cubicBezTo>
                      <a:pt x="217678" y="358395"/>
                      <a:pt x="183515" y="381890"/>
                      <a:pt x="133731" y="381890"/>
                    </a:cubicBezTo>
                    <a:cubicBezTo>
                      <a:pt x="51943" y="381890"/>
                      <a:pt x="0" y="320676"/>
                      <a:pt x="0" y="243968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49"/>
              <p:cNvSpPr/>
              <p:nvPr/>
            </p:nvSpPr>
            <p:spPr>
              <a:xfrm>
                <a:off x="2265934" y="121158"/>
                <a:ext cx="254635" cy="477140"/>
              </a:xfrm>
              <a:custGeom>
                <a:avLst/>
                <a:gdLst/>
                <a:ahLst/>
                <a:cxnLst/>
                <a:rect l="l" t="t" r="r" b="b"/>
                <a:pathLst>
                  <a:path w="254635" h="477140">
                    <a:moveTo>
                      <a:pt x="64770" y="365507"/>
                    </a:moveTo>
                    <a:lnTo>
                      <a:pt x="64770" y="178436"/>
                    </a:lnTo>
                    <a:lnTo>
                      <a:pt x="0" y="178436"/>
                    </a:lnTo>
                    <a:lnTo>
                      <a:pt x="0" y="104521"/>
                    </a:lnTo>
                    <a:lnTo>
                      <a:pt x="69723" y="104521"/>
                    </a:lnTo>
                    <a:lnTo>
                      <a:pt x="69723" y="0"/>
                    </a:lnTo>
                    <a:lnTo>
                      <a:pt x="149352" y="0"/>
                    </a:lnTo>
                    <a:lnTo>
                      <a:pt x="149352" y="104521"/>
                    </a:lnTo>
                    <a:lnTo>
                      <a:pt x="254636" y="104521"/>
                    </a:lnTo>
                    <a:lnTo>
                      <a:pt x="254636" y="178436"/>
                    </a:lnTo>
                    <a:lnTo>
                      <a:pt x="149352" y="178436"/>
                    </a:lnTo>
                    <a:lnTo>
                      <a:pt x="149352" y="364745"/>
                    </a:lnTo>
                    <a:cubicBezTo>
                      <a:pt x="149352" y="391034"/>
                      <a:pt x="160020" y="402464"/>
                      <a:pt x="185674" y="402464"/>
                    </a:cubicBezTo>
                    <a:lnTo>
                      <a:pt x="250445" y="402464"/>
                    </a:lnTo>
                    <a:lnTo>
                      <a:pt x="250445" y="477140"/>
                    </a:lnTo>
                    <a:lnTo>
                      <a:pt x="185039" y="477140"/>
                    </a:lnTo>
                    <a:cubicBezTo>
                      <a:pt x="112522" y="477140"/>
                      <a:pt x="64897" y="444374"/>
                      <a:pt x="64897" y="365507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50"/>
              <p:cNvSpPr/>
              <p:nvPr/>
            </p:nvSpPr>
            <p:spPr>
              <a:xfrm>
                <a:off x="2547748" y="216408"/>
                <a:ext cx="369062" cy="391288"/>
              </a:xfrm>
              <a:custGeom>
                <a:avLst/>
                <a:gdLst/>
                <a:ahLst/>
                <a:cxnLst/>
                <a:rect l="l" t="t" r="r" b="b"/>
                <a:pathLst>
                  <a:path w="369062" h="391288">
                    <a:moveTo>
                      <a:pt x="283845" y="155703"/>
                    </a:moveTo>
                    <a:cubicBezTo>
                      <a:pt x="279527" y="105157"/>
                      <a:pt x="237617" y="73153"/>
                      <a:pt x="186436" y="73153"/>
                    </a:cubicBezTo>
                    <a:cubicBezTo>
                      <a:pt x="133096" y="73153"/>
                      <a:pt x="92583" y="110872"/>
                      <a:pt x="87630" y="155703"/>
                    </a:cubicBezTo>
                    <a:close/>
                    <a:moveTo>
                      <a:pt x="0" y="196343"/>
                    </a:moveTo>
                    <a:cubicBezTo>
                      <a:pt x="0" y="78995"/>
                      <a:pt x="86106" y="0"/>
                      <a:pt x="186309" y="0"/>
                    </a:cubicBezTo>
                    <a:cubicBezTo>
                      <a:pt x="300101" y="0"/>
                      <a:pt x="369062" y="82551"/>
                      <a:pt x="369062" y="193422"/>
                    </a:cubicBezTo>
                    <a:lnTo>
                      <a:pt x="369062" y="216917"/>
                    </a:lnTo>
                    <a:lnTo>
                      <a:pt x="86868" y="216917"/>
                    </a:lnTo>
                    <a:cubicBezTo>
                      <a:pt x="87630" y="279528"/>
                      <a:pt x="128143" y="319406"/>
                      <a:pt x="189230" y="319406"/>
                    </a:cubicBezTo>
                    <a:cubicBezTo>
                      <a:pt x="230505" y="319406"/>
                      <a:pt x="269621" y="298070"/>
                      <a:pt x="283083" y="256795"/>
                    </a:cubicBezTo>
                    <a:lnTo>
                      <a:pt x="359918" y="275337"/>
                    </a:lnTo>
                    <a:cubicBezTo>
                      <a:pt x="335788" y="352807"/>
                      <a:pt x="267462" y="391288"/>
                      <a:pt x="189991" y="391288"/>
                    </a:cubicBezTo>
                    <a:cubicBezTo>
                      <a:pt x="76200" y="391288"/>
                      <a:pt x="127" y="310262"/>
                      <a:pt x="127" y="196470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1" name="Group 51"/>
            <p:cNvGrpSpPr/>
            <p:nvPr/>
          </p:nvGrpSpPr>
          <p:grpSpPr>
            <a:xfrm>
              <a:off x="19155031" y="2407"/>
              <a:ext cx="1799580" cy="1123275"/>
              <a:chOff x="0" y="0"/>
              <a:chExt cx="1072807" cy="669633"/>
            </a:xfrm>
          </p:grpSpPr>
          <p:sp>
            <p:nvSpPr>
              <p:cNvPr id="52" name="Freeform 52"/>
              <p:cNvSpPr/>
              <p:nvPr/>
            </p:nvSpPr>
            <p:spPr>
              <a:xfrm>
                <a:off x="63500" y="63500"/>
                <a:ext cx="249682" cy="533403"/>
              </a:xfrm>
              <a:custGeom>
                <a:avLst/>
                <a:gdLst/>
                <a:ahLst/>
                <a:cxnLst/>
                <a:rect l="l" t="t" r="r" b="b"/>
                <a:pathLst>
                  <a:path w="249682" h="533403">
                    <a:moveTo>
                      <a:pt x="65405" y="234698"/>
                    </a:moveTo>
                    <a:lnTo>
                      <a:pt x="0" y="234698"/>
                    </a:lnTo>
                    <a:lnTo>
                      <a:pt x="0" y="160783"/>
                    </a:lnTo>
                    <a:lnTo>
                      <a:pt x="65405" y="160783"/>
                    </a:lnTo>
                    <a:lnTo>
                      <a:pt x="65405" y="111634"/>
                    </a:lnTo>
                    <a:cubicBezTo>
                      <a:pt x="65405" y="32767"/>
                      <a:pt x="113030" y="0"/>
                      <a:pt x="184912" y="0"/>
                    </a:cubicBezTo>
                    <a:lnTo>
                      <a:pt x="247523" y="0"/>
                    </a:lnTo>
                    <a:lnTo>
                      <a:pt x="247523" y="73280"/>
                    </a:lnTo>
                    <a:lnTo>
                      <a:pt x="186309" y="73280"/>
                    </a:lnTo>
                    <a:cubicBezTo>
                      <a:pt x="160020" y="73280"/>
                      <a:pt x="149352" y="86107"/>
                      <a:pt x="149352" y="112396"/>
                    </a:cubicBezTo>
                    <a:lnTo>
                      <a:pt x="149352" y="160783"/>
                    </a:lnTo>
                    <a:lnTo>
                      <a:pt x="249682" y="160783"/>
                    </a:lnTo>
                    <a:lnTo>
                      <a:pt x="249682" y="234698"/>
                    </a:lnTo>
                    <a:lnTo>
                      <a:pt x="149352" y="234698"/>
                    </a:lnTo>
                    <a:lnTo>
                      <a:pt x="149352" y="533403"/>
                    </a:lnTo>
                    <a:lnTo>
                      <a:pt x="65405" y="533403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Freeform 53"/>
              <p:cNvSpPr/>
              <p:nvPr/>
            </p:nvSpPr>
            <p:spPr>
              <a:xfrm>
                <a:off x="336296" y="215012"/>
                <a:ext cx="393319" cy="391162"/>
              </a:xfrm>
              <a:custGeom>
                <a:avLst/>
                <a:gdLst/>
                <a:ahLst/>
                <a:cxnLst/>
                <a:rect l="l" t="t" r="r" b="b"/>
                <a:pathLst>
                  <a:path w="393319" h="391162">
                    <a:moveTo>
                      <a:pt x="307974" y="195581"/>
                    </a:moveTo>
                    <a:cubicBezTo>
                      <a:pt x="307974" y="129414"/>
                      <a:pt x="261746" y="79630"/>
                      <a:pt x="196341" y="79630"/>
                    </a:cubicBezTo>
                    <a:cubicBezTo>
                      <a:pt x="130937" y="79630"/>
                      <a:pt x="85344" y="129414"/>
                      <a:pt x="85344" y="195581"/>
                    </a:cubicBezTo>
                    <a:cubicBezTo>
                      <a:pt x="85344" y="263146"/>
                      <a:pt x="131572" y="311533"/>
                      <a:pt x="196341" y="311533"/>
                    </a:cubicBezTo>
                    <a:cubicBezTo>
                      <a:pt x="261746" y="311533"/>
                      <a:pt x="307974" y="262511"/>
                      <a:pt x="307974" y="195581"/>
                    </a:cubicBezTo>
                    <a:moveTo>
                      <a:pt x="0" y="195581"/>
                    </a:moveTo>
                    <a:cubicBezTo>
                      <a:pt x="0" y="84583"/>
                      <a:pt x="82550" y="0"/>
                      <a:pt x="196976" y="0"/>
                    </a:cubicBezTo>
                    <a:cubicBezTo>
                      <a:pt x="311403" y="0"/>
                      <a:pt x="393318" y="84583"/>
                      <a:pt x="393318" y="195581"/>
                    </a:cubicBezTo>
                    <a:cubicBezTo>
                      <a:pt x="393318" y="306580"/>
                      <a:pt x="310768" y="391162"/>
                      <a:pt x="196341" y="391162"/>
                    </a:cubicBezTo>
                    <a:cubicBezTo>
                      <a:pt x="81915" y="391162"/>
                      <a:pt x="0" y="307215"/>
                      <a:pt x="0" y="195581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" name="Freeform 54"/>
              <p:cNvSpPr/>
              <p:nvPr/>
            </p:nvSpPr>
            <p:spPr>
              <a:xfrm>
                <a:off x="794511" y="215012"/>
                <a:ext cx="214757" cy="381891"/>
              </a:xfrm>
              <a:custGeom>
                <a:avLst/>
                <a:gdLst/>
                <a:ahLst/>
                <a:cxnLst/>
                <a:rect l="l" t="t" r="r" b="b"/>
                <a:pathLst>
                  <a:path w="214757" h="381891">
                    <a:moveTo>
                      <a:pt x="0" y="9271"/>
                    </a:moveTo>
                    <a:lnTo>
                      <a:pt x="83185" y="9271"/>
                    </a:lnTo>
                    <a:lnTo>
                      <a:pt x="83185" y="64009"/>
                    </a:lnTo>
                    <a:lnTo>
                      <a:pt x="88900" y="64009"/>
                    </a:lnTo>
                    <a:cubicBezTo>
                      <a:pt x="103124" y="32766"/>
                      <a:pt x="139446" y="0"/>
                      <a:pt x="187071" y="0"/>
                    </a:cubicBezTo>
                    <a:lnTo>
                      <a:pt x="214757" y="0"/>
                    </a:lnTo>
                    <a:lnTo>
                      <a:pt x="214757" y="83948"/>
                    </a:lnTo>
                    <a:lnTo>
                      <a:pt x="177800" y="83948"/>
                    </a:lnTo>
                    <a:cubicBezTo>
                      <a:pt x="116586" y="83948"/>
                      <a:pt x="83947" y="127382"/>
                      <a:pt x="83947" y="197740"/>
                    </a:cubicBezTo>
                    <a:lnTo>
                      <a:pt x="83947" y="381891"/>
                    </a:lnTo>
                    <a:lnTo>
                      <a:pt x="0" y="381891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5" name="Group 55"/>
            <p:cNvGrpSpPr/>
            <p:nvPr/>
          </p:nvGrpSpPr>
          <p:grpSpPr>
            <a:xfrm>
              <a:off x="18405847" y="1216713"/>
              <a:ext cx="5280504" cy="1123297"/>
              <a:chOff x="0" y="0"/>
              <a:chExt cx="3147936" cy="669646"/>
            </a:xfrm>
          </p:grpSpPr>
          <p:sp>
            <p:nvSpPr>
              <p:cNvPr id="56" name="Freeform 56"/>
              <p:cNvSpPr/>
              <p:nvPr/>
            </p:nvSpPr>
            <p:spPr>
              <a:xfrm>
                <a:off x="63500" y="99060"/>
                <a:ext cx="356235" cy="497842"/>
              </a:xfrm>
              <a:custGeom>
                <a:avLst/>
                <a:gdLst/>
                <a:ahLst/>
                <a:cxnLst/>
                <a:rect l="l" t="t" r="r" b="b"/>
                <a:pathLst>
                  <a:path w="356235" h="497842">
                    <a:moveTo>
                      <a:pt x="166370" y="231903"/>
                    </a:moveTo>
                    <a:cubicBezTo>
                      <a:pt x="212598" y="231903"/>
                      <a:pt x="247396" y="204217"/>
                      <a:pt x="247396" y="152909"/>
                    </a:cubicBezTo>
                    <a:cubicBezTo>
                      <a:pt x="247396" y="112396"/>
                      <a:pt x="219710" y="79630"/>
                      <a:pt x="162814" y="79630"/>
                    </a:cubicBezTo>
                    <a:lnTo>
                      <a:pt x="86106" y="79630"/>
                    </a:lnTo>
                    <a:lnTo>
                      <a:pt x="86106" y="231903"/>
                    </a:lnTo>
                    <a:close/>
                    <a:moveTo>
                      <a:pt x="0" y="0"/>
                    </a:moveTo>
                    <a:lnTo>
                      <a:pt x="165735" y="0"/>
                    </a:lnTo>
                    <a:cubicBezTo>
                      <a:pt x="268859" y="0"/>
                      <a:pt x="335661" y="61215"/>
                      <a:pt x="335661" y="151512"/>
                    </a:cubicBezTo>
                    <a:cubicBezTo>
                      <a:pt x="335661" y="221235"/>
                      <a:pt x="299339" y="277369"/>
                      <a:pt x="231775" y="298071"/>
                    </a:cubicBezTo>
                    <a:lnTo>
                      <a:pt x="356235" y="497842"/>
                    </a:lnTo>
                    <a:lnTo>
                      <a:pt x="252476" y="497842"/>
                    </a:lnTo>
                    <a:lnTo>
                      <a:pt x="145796" y="309374"/>
                    </a:lnTo>
                    <a:lnTo>
                      <a:pt x="86106" y="309374"/>
                    </a:lnTo>
                    <a:lnTo>
                      <a:pt x="86106" y="497842"/>
                    </a:lnTo>
                    <a:lnTo>
                      <a:pt x="0" y="497842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7" name="Freeform 57"/>
              <p:cNvSpPr/>
              <p:nvPr/>
            </p:nvSpPr>
            <p:spPr>
              <a:xfrm>
                <a:off x="444881" y="214885"/>
                <a:ext cx="369062" cy="391161"/>
              </a:xfrm>
              <a:custGeom>
                <a:avLst/>
                <a:gdLst/>
                <a:ahLst/>
                <a:cxnLst/>
                <a:rect l="l" t="t" r="r" b="b"/>
                <a:pathLst>
                  <a:path w="369062" h="391161">
                    <a:moveTo>
                      <a:pt x="283718" y="155829"/>
                    </a:moveTo>
                    <a:cubicBezTo>
                      <a:pt x="279400" y="105283"/>
                      <a:pt x="237490" y="73279"/>
                      <a:pt x="186309" y="73279"/>
                    </a:cubicBezTo>
                    <a:cubicBezTo>
                      <a:pt x="132969" y="73279"/>
                      <a:pt x="92456" y="110998"/>
                      <a:pt x="87503" y="155829"/>
                    </a:cubicBezTo>
                    <a:close/>
                    <a:moveTo>
                      <a:pt x="0" y="196343"/>
                    </a:moveTo>
                    <a:cubicBezTo>
                      <a:pt x="0" y="78994"/>
                      <a:pt x="86106" y="0"/>
                      <a:pt x="186309" y="0"/>
                    </a:cubicBezTo>
                    <a:cubicBezTo>
                      <a:pt x="300101" y="0"/>
                      <a:pt x="369062" y="82550"/>
                      <a:pt x="369062" y="193422"/>
                    </a:cubicBezTo>
                    <a:lnTo>
                      <a:pt x="369062" y="216917"/>
                    </a:lnTo>
                    <a:lnTo>
                      <a:pt x="86741" y="216917"/>
                    </a:lnTo>
                    <a:cubicBezTo>
                      <a:pt x="87503" y="279528"/>
                      <a:pt x="128016" y="319279"/>
                      <a:pt x="189103" y="319279"/>
                    </a:cubicBezTo>
                    <a:cubicBezTo>
                      <a:pt x="230378" y="319279"/>
                      <a:pt x="269494" y="297943"/>
                      <a:pt x="282956" y="256668"/>
                    </a:cubicBezTo>
                    <a:lnTo>
                      <a:pt x="359791" y="275210"/>
                    </a:lnTo>
                    <a:cubicBezTo>
                      <a:pt x="335661" y="352807"/>
                      <a:pt x="267335" y="391161"/>
                      <a:pt x="189865" y="391161"/>
                    </a:cubicBezTo>
                    <a:cubicBezTo>
                      <a:pt x="76073" y="391161"/>
                      <a:pt x="0" y="310135"/>
                      <a:pt x="0" y="196343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8" name="Freeform 58"/>
              <p:cNvSpPr/>
              <p:nvPr/>
            </p:nvSpPr>
            <p:spPr>
              <a:xfrm>
                <a:off x="851789" y="215012"/>
                <a:ext cx="301625" cy="391162"/>
              </a:xfrm>
              <a:custGeom>
                <a:avLst/>
                <a:gdLst/>
                <a:ahLst/>
                <a:cxnLst/>
                <a:rect l="l" t="t" r="r" b="b"/>
                <a:pathLst>
                  <a:path w="301625" h="391162">
                    <a:moveTo>
                      <a:pt x="254" y="275972"/>
                    </a:moveTo>
                    <a:lnTo>
                      <a:pt x="79883" y="258192"/>
                    </a:lnTo>
                    <a:cubicBezTo>
                      <a:pt x="87757" y="297308"/>
                      <a:pt x="114681" y="315850"/>
                      <a:pt x="153797" y="315850"/>
                    </a:cubicBezTo>
                    <a:cubicBezTo>
                      <a:pt x="194310" y="315850"/>
                      <a:pt x="215646" y="300864"/>
                      <a:pt x="215646" y="275972"/>
                    </a:cubicBezTo>
                    <a:cubicBezTo>
                      <a:pt x="215646" y="200534"/>
                      <a:pt x="13589" y="263907"/>
                      <a:pt x="13589" y="112395"/>
                    </a:cubicBezTo>
                    <a:cubicBezTo>
                      <a:pt x="13589" y="49149"/>
                      <a:pt x="66294" y="0"/>
                      <a:pt x="150876" y="0"/>
                    </a:cubicBezTo>
                    <a:cubicBezTo>
                      <a:pt x="222758" y="0"/>
                      <a:pt x="278892" y="36322"/>
                      <a:pt x="292354" y="103124"/>
                    </a:cubicBezTo>
                    <a:lnTo>
                      <a:pt x="217678" y="123698"/>
                    </a:lnTo>
                    <a:cubicBezTo>
                      <a:pt x="210566" y="90932"/>
                      <a:pt x="186436" y="76073"/>
                      <a:pt x="150876" y="76073"/>
                    </a:cubicBezTo>
                    <a:cubicBezTo>
                      <a:pt x="115316" y="76073"/>
                      <a:pt x="93980" y="91694"/>
                      <a:pt x="93980" y="113792"/>
                    </a:cubicBezTo>
                    <a:cubicBezTo>
                      <a:pt x="93980" y="183516"/>
                      <a:pt x="301625" y="118110"/>
                      <a:pt x="301625" y="268098"/>
                    </a:cubicBezTo>
                    <a:cubicBezTo>
                      <a:pt x="301625" y="341377"/>
                      <a:pt x="243332" y="391161"/>
                      <a:pt x="151511" y="391161"/>
                    </a:cubicBezTo>
                    <a:cubicBezTo>
                      <a:pt x="70485" y="391161"/>
                      <a:pt x="10033" y="352045"/>
                      <a:pt x="0" y="275972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9" name="Freeform 59"/>
              <p:cNvSpPr/>
              <p:nvPr/>
            </p:nvSpPr>
            <p:spPr>
              <a:xfrm>
                <a:off x="1195325" y="214885"/>
                <a:ext cx="369062" cy="391161"/>
              </a:xfrm>
              <a:custGeom>
                <a:avLst/>
                <a:gdLst/>
                <a:ahLst/>
                <a:cxnLst/>
                <a:rect l="l" t="t" r="r" b="b"/>
                <a:pathLst>
                  <a:path w="369062" h="391161">
                    <a:moveTo>
                      <a:pt x="283845" y="155829"/>
                    </a:moveTo>
                    <a:cubicBezTo>
                      <a:pt x="279527" y="105283"/>
                      <a:pt x="237617" y="73279"/>
                      <a:pt x="186436" y="73279"/>
                    </a:cubicBezTo>
                    <a:cubicBezTo>
                      <a:pt x="133096" y="73279"/>
                      <a:pt x="92583" y="110998"/>
                      <a:pt x="87630" y="155829"/>
                    </a:cubicBezTo>
                    <a:close/>
                    <a:moveTo>
                      <a:pt x="0" y="196343"/>
                    </a:moveTo>
                    <a:cubicBezTo>
                      <a:pt x="0" y="78994"/>
                      <a:pt x="86106" y="0"/>
                      <a:pt x="186309" y="0"/>
                    </a:cubicBezTo>
                    <a:cubicBezTo>
                      <a:pt x="300101" y="0"/>
                      <a:pt x="369062" y="82550"/>
                      <a:pt x="369062" y="193422"/>
                    </a:cubicBezTo>
                    <a:lnTo>
                      <a:pt x="369062" y="216917"/>
                    </a:lnTo>
                    <a:lnTo>
                      <a:pt x="86868" y="216917"/>
                    </a:lnTo>
                    <a:cubicBezTo>
                      <a:pt x="87630" y="279528"/>
                      <a:pt x="128143" y="319279"/>
                      <a:pt x="189230" y="319279"/>
                    </a:cubicBezTo>
                    <a:cubicBezTo>
                      <a:pt x="230505" y="319279"/>
                      <a:pt x="269621" y="297943"/>
                      <a:pt x="283083" y="256668"/>
                    </a:cubicBezTo>
                    <a:lnTo>
                      <a:pt x="359918" y="275210"/>
                    </a:lnTo>
                    <a:cubicBezTo>
                      <a:pt x="335788" y="352807"/>
                      <a:pt x="267462" y="391161"/>
                      <a:pt x="189992" y="391161"/>
                    </a:cubicBezTo>
                    <a:cubicBezTo>
                      <a:pt x="76200" y="391161"/>
                      <a:pt x="126" y="310135"/>
                      <a:pt x="126" y="196343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0" name="Freeform 60"/>
              <p:cNvSpPr/>
              <p:nvPr/>
            </p:nvSpPr>
            <p:spPr>
              <a:xfrm>
                <a:off x="1606678" y="214885"/>
                <a:ext cx="410210" cy="391161"/>
              </a:xfrm>
              <a:custGeom>
                <a:avLst/>
                <a:gdLst/>
                <a:ahLst/>
                <a:cxnLst/>
                <a:rect l="l" t="t" r="r" b="b"/>
                <a:pathLst>
                  <a:path w="410210" h="391161">
                    <a:moveTo>
                      <a:pt x="294259" y="196343"/>
                    </a:moveTo>
                    <a:cubicBezTo>
                      <a:pt x="294259" y="122428"/>
                      <a:pt x="246634" y="80391"/>
                      <a:pt x="189738" y="80391"/>
                    </a:cubicBezTo>
                    <a:cubicBezTo>
                      <a:pt x="129921" y="80391"/>
                      <a:pt x="85217" y="127381"/>
                      <a:pt x="85217" y="196343"/>
                    </a:cubicBezTo>
                    <a:cubicBezTo>
                      <a:pt x="85217" y="266701"/>
                      <a:pt x="131445" y="310135"/>
                      <a:pt x="190500" y="310135"/>
                    </a:cubicBezTo>
                    <a:cubicBezTo>
                      <a:pt x="253746" y="310135"/>
                      <a:pt x="294386" y="259589"/>
                      <a:pt x="294386" y="196343"/>
                    </a:cubicBezTo>
                    <a:moveTo>
                      <a:pt x="0" y="195581"/>
                    </a:moveTo>
                    <a:cubicBezTo>
                      <a:pt x="0" y="82550"/>
                      <a:pt x="73914" y="0"/>
                      <a:pt x="173482" y="0"/>
                    </a:cubicBezTo>
                    <a:cubicBezTo>
                      <a:pt x="236093" y="0"/>
                      <a:pt x="270256" y="32004"/>
                      <a:pt x="286512" y="54737"/>
                    </a:cubicBezTo>
                    <a:lnTo>
                      <a:pt x="292862" y="54737"/>
                    </a:lnTo>
                    <a:lnTo>
                      <a:pt x="292862" y="9398"/>
                    </a:lnTo>
                    <a:lnTo>
                      <a:pt x="376809" y="9398"/>
                    </a:lnTo>
                    <a:lnTo>
                      <a:pt x="376809" y="294514"/>
                    </a:lnTo>
                    <a:cubicBezTo>
                      <a:pt x="376809" y="304420"/>
                      <a:pt x="382524" y="310897"/>
                      <a:pt x="393827" y="310897"/>
                    </a:cubicBezTo>
                    <a:lnTo>
                      <a:pt x="410210" y="310897"/>
                    </a:lnTo>
                    <a:lnTo>
                      <a:pt x="410210" y="382017"/>
                    </a:lnTo>
                    <a:lnTo>
                      <a:pt x="346964" y="382017"/>
                    </a:lnTo>
                    <a:cubicBezTo>
                      <a:pt x="313563" y="382017"/>
                      <a:pt x="296418" y="359284"/>
                      <a:pt x="293624" y="335027"/>
                    </a:cubicBezTo>
                    <a:lnTo>
                      <a:pt x="287274" y="335027"/>
                    </a:lnTo>
                    <a:cubicBezTo>
                      <a:pt x="273050" y="357760"/>
                      <a:pt x="240284" y="391161"/>
                      <a:pt x="175641" y="391161"/>
                    </a:cubicBezTo>
                    <a:cubicBezTo>
                      <a:pt x="75311" y="391161"/>
                      <a:pt x="0" y="308611"/>
                      <a:pt x="0" y="195581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" name="Freeform 61"/>
              <p:cNvSpPr/>
              <p:nvPr/>
            </p:nvSpPr>
            <p:spPr>
              <a:xfrm>
                <a:off x="2081277" y="215012"/>
                <a:ext cx="214757" cy="381890"/>
              </a:xfrm>
              <a:custGeom>
                <a:avLst/>
                <a:gdLst/>
                <a:ahLst/>
                <a:cxnLst/>
                <a:rect l="l" t="t" r="r" b="b"/>
                <a:pathLst>
                  <a:path w="214757" h="381890">
                    <a:moveTo>
                      <a:pt x="0" y="9271"/>
                    </a:moveTo>
                    <a:lnTo>
                      <a:pt x="83185" y="9271"/>
                    </a:lnTo>
                    <a:lnTo>
                      <a:pt x="83185" y="64008"/>
                    </a:lnTo>
                    <a:lnTo>
                      <a:pt x="88900" y="64008"/>
                    </a:lnTo>
                    <a:cubicBezTo>
                      <a:pt x="103124" y="32766"/>
                      <a:pt x="139446" y="0"/>
                      <a:pt x="187071" y="0"/>
                    </a:cubicBezTo>
                    <a:lnTo>
                      <a:pt x="214757" y="0"/>
                    </a:lnTo>
                    <a:lnTo>
                      <a:pt x="214757" y="83947"/>
                    </a:lnTo>
                    <a:lnTo>
                      <a:pt x="177800" y="83947"/>
                    </a:lnTo>
                    <a:cubicBezTo>
                      <a:pt x="116586" y="83947"/>
                      <a:pt x="83947" y="127381"/>
                      <a:pt x="83947" y="197740"/>
                    </a:cubicBezTo>
                    <a:lnTo>
                      <a:pt x="83947" y="381890"/>
                    </a:lnTo>
                    <a:lnTo>
                      <a:pt x="0" y="381890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2" name="Freeform 62"/>
              <p:cNvSpPr/>
              <p:nvPr/>
            </p:nvSpPr>
            <p:spPr>
              <a:xfrm>
                <a:off x="2319656" y="215012"/>
                <a:ext cx="375539" cy="391162"/>
              </a:xfrm>
              <a:custGeom>
                <a:avLst/>
                <a:gdLst/>
                <a:ahLst/>
                <a:cxnLst/>
                <a:rect l="l" t="t" r="r" b="b"/>
                <a:pathLst>
                  <a:path w="375539" h="391162">
                    <a:moveTo>
                      <a:pt x="0" y="195581"/>
                    </a:moveTo>
                    <a:cubicBezTo>
                      <a:pt x="0" y="86741"/>
                      <a:pt x="78994" y="0"/>
                      <a:pt x="192786" y="0"/>
                    </a:cubicBezTo>
                    <a:cubicBezTo>
                      <a:pt x="280289" y="0"/>
                      <a:pt x="353568" y="49022"/>
                      <a:pt x="374904" y="139446"/>
                    </a:cubicBezTo>
                    <a:lnTo>
                      <a:pt x="295275" y="158623"/>
                    </a:lnTo>
                    <a:cubicBezTo>
                      <a:pt x="285369" y="110236"/>
                      <a:pt x="245491" y="79629"/>
                      <a:pt x="194945" y="79629"/>
                    </a:cubicBezTo>
                    <a:cubicBezTo>
                      <a:pt x="130175" y="79629"/>
                      <a:pt x="86106" y="130175"/>
                      <a:pt x="86106" y="195581"/>
                    </a:cubicBezTo>
                    <a:cubicBezTo>
                      <a:pt x="86106" y="262383"/>
                      <a:pt x="131572" y="311532"/>
                      <a:pt x="195580" y="311532"/>
                    </a:cubicBezTo>
                    <a:cubicBezTo>
                      <a:pt x="246126" y="311532"/>
                      <a:pt x="285877" y="281687"/>
                      <a:pt x="295910" y="233300"/>
                    </a:cubicBezTo>
                    <a:lnTo>
                      <a:pt x="375539" y="252477"/>
                    </a:lnTo>
                    <a:cubicBezTo>
                      <a:pt x="354203" y="342774"/>
                      <a:pt x="280924" y="391161"/>
                      <a:pt x="193421" y="391161"/>
                    </a:cubicBezTo>
                    <a:cubicBezTo>
                      <a:pt x="77470" y="391161"/>
                      <a:pt x="0" y="304420"/>
                      <a:pt x="0" y="195581"/>
                    </a:cubicBezTo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3" name="Freeform 63"/>
              <p:cNvSpPr/>
              <p:nvPr/>
            </p:nvSpPr>
            <p:spPr>
              <a:xfrm>
                <a:off x="2757298" y="63500"/>
                <a:ext cx="327152" cy="533402"/>
              </a:xfrm>
              <a:custGeom>
                <a:avLst/>
                <a:gdLst/>
                <a:ahLst/>
                <a:cxnLst/>
                <a:rect l="l" t="t" r="r" b="b"/>
                <a:pathLst>
                  <a:path w="327152" h="533402">
                    <a:moveTo>
                      <a:pt x="0" y="0"/>
                    </a:moveTo>
                    <a:lnTo>
                      <a:pt x="83947" y="0"/>
                    </a:lnTo>
                    <a:lnTo>
                      <a:pt x="83947" y="203455"/>
                    </a:lnTo>
                    <a:lnTo>
                      <a:pt x="90297" y="203455"/>
                    </a:lnTo>
                    <a:cubicBezTo>
                      <a:pt x="106680" y="175769"/>
                      <a:pt x="141478" y="151512"/>
                      <a:pt x="191262" y="151512"/>
                    </a:cubicBezTo>
                    <a:cubicBezTo>
                      <a:pt x="273050" y="151512"/>
                      <a:pt x="327152" y="212726"/>
                      <a:pt x="327152" y="289434"/>
                    </a:cubicBezTo>
                    <a:lnTo>
                      <a:pt x="327152" y="533402"/>
                    </a:lnTo>
                    <a:lnTo>
                      <a:pt x="243205" y="533402"/>
                    </a:lnTo>
                    <a:lnTo>
                      <a:pt x="243205" y="309373"/>
                    </a:lnTo>
                    <a:cubicBezTo>
                      <a:pt x="243205" y="263145"/>
                      <a:pt x="208407" y="231141"/>
                      <a:pt x="165735" y="231141"/>
                    </a:cubicBezTo>
                    <a:cubicBezTo>
                      <a:pt x="120269" y="231141"/>
                      <a:pt x="83947" y="265304"/>
                      <a:pt x="83947" y="311532"/>
                    </a:cubicBezTo>
                    <a:lnTo>
                      <a:pt x="83947" y="533402"/>
                    </a:lnTo>
                    <a:lnTo>
                      <a:pt x="0" y="533402"/>
                    </a:lnTo>
                    <a:close/>
                  </a:path>
                </a:pathLst>
              </a:custGeom>
              <a:solidFill>
                <a:srgbClr val="232E5D"/>
              </a:solidFill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64" name="Group 64"/>
          <p:cNvGrpSpPr/>
          <p:nvPr/>
        </p:nvGrpSpPr>
        <p:grpSpPr>
          <a:xfrm>
            <a:off x="20747414" y="-114300"/>
            <a:ext cx="9642886" cy="4812925"/>
            <a:chOff x="0" y="0"/>
            <a:chExt cx="12857181" cy="6417233"/>
          </a:xfrm>
        </p:grpSpPr>
        <p:grpSp>
          <p:nvGrpSpPr>
            <p:cNvPr id="65" name="Group 65"/>
            <p:cNvGrpSpPr/>
            <p:nvPr/>
          </p:nvGrpSpPr>
          <p:grpSpPr>
            <a:xfrm>
              <a:off x="0" y="0"/>
              <a:ext cx="12857181" cy="4714208"/>
              <a:chOff x="0" y="0"/>
              <a:chExt cx="4368537" cy="1601766"/>
            </a:xfrm>
          </p:grpSpPr>
          <p:sp>
            <p:nvSpPr>
              <p:cNvPr id="66" name="Freeform 66"/>
              <p:cNvSpPr/>
              <p:nvPr/>
            </p:nvSpPr>
            <p:spPr>
              <a:xfrm>
                <a:off x="0" y="0"/>
                <a:ext cx="4368537" cy="1601766"/>
              </a:xfrm>
              <a:custGeom>
                <a:avLst/>
                <a:gdLst/>
                <a:ahLst/>
                <a:cxnLst/>
                <a:rect l="l" t="t" r="r" b="b"/>
                <a:pathLst>
                  <a:path w="4368537" h="1601766">
                    <a:moveTo>
                      <a:pt x="0" y="0"/>
                    </a:moveTo>
                    <a:lnTo>
                      <a:pt x="4368537" y="0"/>
                    </a:lnTo>
                    <a:lnTo>
                      <a:pt x="4368537" y="1601766"/>
                    </a:lnTo>
                    <a:lnTo>
                      <a:pt x="0" y="160176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18056" b="-18056"/>
                </a:stretch>
              </a:blipFill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7" name="Group 67"/>
            <p:cNvGrpSpPr/>
            <p:nvPr/>
          </p:nvGrpSpPr>
          <p:grpSpPr>
            <a:xfrm>
              <a:off x="5479605" y="4714208"/>
              <a:ext cx="7377576" cy="1703025"/>
              <a:chOff x="0" y="0"/>
              <a:chExt cx="2506709" cy="578644"/>
            </a:xfrm>
          </p:grpSpPr>
          <p:sp>
            <p:nvSpPr>
              <p:cNvPr id="68" name="Freeform 68"/>
              <p:cNvSpPr/>
              <p:nvPr/>
            </p:nvSpPr>
            <p:spPr>
              <a:xfrm>
                <a:off x="0" y="0"/>
                <a:ext cx="2506709" cy="578644"/>
              </a:xfrm>
              <a:custGeom>
                <a:avLst/>
                <a:gdLst/>
                <a:ahLst/>
                <a:cxnLst/>
                <a:rect l="l" t="t" r="r" b="b"/>
                <a:pathLst>
                  <a:path w="6429846" h="688993">
                    <a:moveTo>
                      <a:pt x="0" y="0"/>
                    </a:moveTo>
                    <a:lnTo>
                      <a:pt x="6429846" y="0"/>
                    </a:lnTo>
                    <a:lnTo>
                      <a:pt x="6429846" y="688993"/>
                    </a:lnTo>
                    <a:lnTo>
                      <a:pt x="0" y="68899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l="-2591" t="-201396" r="-156505" b="-258770"/>
                </a:stretch>
              </a:blipFill>
            </p:spPr>
            <p:txBody>
              <a:bodyPr/>
              <a:lstStyle/>
              <a:p>
                <a:endParaRPr lang="en-GB" dirty="0"/>
              </a:p>
            </p:txBody>
          </p:sp>
        </p:grpSp>
      </p:grpSp>
      <p:grpSp>
        <p:nvGrpSpPr>
          <p:cNvPr id="69" name="Group 69"/>
          <p:cNvGrpSpPr/>
          <p:nvPr/>
        </p:nvGrpSpPr>
        <p:grpSpPr>
          <a:xfrm>
            <a:off x="-114300" y="11290995"/>
            <a:ext cx="10913095" cy="451440"/>
            <a:chOff x="0" y="0"/>
            <a:chExt cx="4943982" cy="204517"/>
          </a:xfrm>
        </p:grpSpPr>
        <p:sp>
          <p:nvSpPr>
            <p:cNvPr id="70" name="Freeform 70"/>
            <p:cNvSpPr/>
            <p:nvPr/>
          </p:nvSpPr>
          <p:spPr>
            <a:xfrm flipH="1">
              <a:off x="0" y="0"/>
              <a:ext cx="4943982" cy="204517"/>
            </a:xfrm>
            <a:custGeom>
              <a:avLst/>
              <a:gdLst/>
              <a:ahLst/>
              <a:cxnLst/>
              <a:rect l="l" t="t" r="r" b="b"/>
              <a:pathLst>
                <a:path w="4943982" h="204517">
                  <a:moveTo>
                    <a:pt x="4943982" y="0"/>
                  </a:moveTo>
                  <a:lnTo>
                    <a:pt x="0" y="0"/>
                  </a:lnTo>
                  <a:lnTo>
                    <a:pt x="0" y="204517"/>
                  </a:lnTo>
                  <a:lnTo>
                    <a:pt x="4943982" y="204517"/>
                  </a:lnTo>
                  <a:lnTo>
                    <a:pt x="4943982" y="0"/>
                  </a:lnTo>
                  <a:close/>
                </a:path>
              </a:pathLst>
            </a:custGeom>
            <a:blipFill>
              <a:blip r:embed="rId2"/>
              <a:stretch>
                <a:fillRect t="-553227" b="-553227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1" name="TextBox 71"/>
          <p:cNvSpPr txBox="1"/>
          <p:nvPr/>
        </p:nvSpPr>
        <p:spPr>
          <a:xfrm>
            <a:off x="1181806" y="5155584"/>
            <a:ext cx="23331312" cy="5490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223"/>
              </a:lnSpc>
            </a:pPr>
            <a:r>
              <a:rPr lang="en-US" sz="17302" b="1">
                <a:solidFill>
                  <a:srgbClr val="1C285E"/>
                </a:solidFill>
                <a:latin typeface="Archia 1 Bold"/>
                <a:ea typeface="Archia 1 Bold"/>
                <a:cs typeface="Archia 1 Bold"/>
                <a:sym typeface="Archia 1 Bold"/>
              </a:rPr>
              <a:t> Project title lorem </a:t>
            </a:r>
          </a:p>
          <a:p>
            <a:pPr algn="l">
              <a:lnSpc>
                <a:spcPts val="15745"/>
              </a:lnSpc>
            </a:pPr>
            <a:r>
              <a:rPr lang="en-US" sz="17302" b="1">
                <a:solidFill>
                  <a:srgbClr val="1C285E"/>
                </a:solidFill>
                <a:latin typeface="Archia 1 Bold"/>
                <a:ea typeface="Archia 1 Bold"/>
                <a:cs typeface="Archia 1 Bold"/>
                <a:sym typeface="Archia 1 Bold"/>
              </a:rPr>
              <a:t> ipsum dolor sit amet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1802113" y="12454972"/>
            <a:ext cx="21436744" cy="28213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09"/>
              </a:lnSpc>
              <a:spcBef>
                <a:spcPct val="0"/>
              </a:spcBef>
            </a:pPr>
            <a:r>
              <a:rPr lang="en-US" sz="6499">
                <a:solidFill>
                  <a:srgbClr val="1C285E"/>
                </a:solidFill>
                <a:latin typeface="Inclusive Sans"/>
                <a:ea typeface="Inclusive Sans"/>
                <a:cs typeface="Inclusive Sans"/>
                <a:sym typeface="Inclusive Sans"/>
              </a:rPr>
              <a:t>Optional supporting copy lorem ipsum dolor sit amet, consectetur adipiscing elit. Curabitur eleifend porttitor ex ac interdum. In fermentum pharetra venenatis.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8077251" y="26856523"/>
            <a:ext cx="14121497" cy="954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09"/>
              </a:lnSpc>
              <a:spcBef>
                <a:spcPct val="0"/>
              </a:spcBef>
            </a:pPr>
            <a:r>
              <a:rPr lang="en-US" sz="6499">
                <a:solidFill>
                  <a:srgbClr val="232E5D"/>
                </a:solidFill>
                <a:latin typeface="Inclusive Sans"/>
                <a:ea typeface="Inclusive Sans"/>
                <a:cs typeface="Inclusive Sans"/>
                <a:sym typeface="Inclusive Sans"/>
              </a:rPr>
              <a:t>Space for information/charts/fields</a:t>
            </a:r>
          </a:p>
        </p:txBody>
      </p:sp>
      <p:grpSp>
        <p:nvGrpSpPr>
          <p:cNvPr id="74" name="Group 74"/>
          <p:cNvGrpSpPr/>
          <p:nvPr/>
        </p:nvGrpSpPr>
        <p:grpSpPr>
          <a:xfrm>
            <a:off x="1802113" y="38967476"/>
            <a:ext cx="6071937" cy="2067442"/>
            <a:chOff x="0" y="0"/>
            <a:chExt cx="8095916" cy="2756589"/>
          </a:xfrm>
        </p:grpSpPr>
        <p:grpSp>
          <p:nvGrpSpPr>
            <p:cNvPr id="75" name="Group 75"/>
            <p:cNvGrpSpPr/>
            <p:nvPr/>
          </p:nvGrpSpPr>
          <p:grpSpPr>
            <a:xfrm>
              <a:off x="0" y="0"/>
              <a:ext cx="8095916" cy="2756589"/>
              <a:chOff x="0" y="0"/>
              <a:chExt cx="321994" cy="109636"/>
            </a:xfrm>
          </p:grpSpPr>
          <p:sp>
            <p:nvSpPr>
              <p:cNvPr id="76" name="Freeform 76"/>
              <p:cNvSpPr/>
              <p:nvPr/>
            </p:nvSpPr>
            <p:spPr>
              <a:xfrm>
                <a:off x="0" y="0"/>
                <a:ext cx="321994" cy="109636"/>
              </a:xfrm>
              <a:custGeom>
                <a:avLst/>
                <a:gdLst/>
                <a:ahLst/>
                <a:cxnLst/>
                <a:rect l="l" t="t" r="r" b="b"/>
                <a:pathLst>
                  <a:path w="321994" h="109636">
                    <a:moveTo>
                      <a:pt x="0" y="0"/>
                    </a:moveTo>
                    <a:lnTo>
                      <a:pt x="321994" y="0"/>
                    </a:lnTo>
                    <a:lnTo>
                      <a:pt x="321994" y="109636"/>
                    </a:lnTo>
                    <a:lnTo>
                      <a:pt x="0" y="109636"/>
                    </a:lnTo>
                    <a:close/>
                  </a:path>
                </a:pathLst>
              </a:custGeom>
              <a:solidFill>
                <a:srgbClr val="C5DCE5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7" name="TextBox 77"/>
              <p:cNvSpPr txBox="1"/>
              <p:nvPr/>
            </p:nvSpPr>
            <p:spPr>
              <a:xfrm>
                <a:off x="0" y="28575"/>
                <a:ext cx="321994" cy="8106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409"/>
                  </a:lnSpc>
                </a:pPr>
                <a:endParaRPr/>
              </a:p>
            </p:txBody>
          </p:sp>
        </p:grpSp>
        <p:sp>
          <p:nvSpPr>
            <p:cNvPr id="78" name="TextBox 78"/>
            <p:cNvSpPr txBox="1"/>
            <p:nvPr/>
          </p:nvSpPr>
          <p:spPr>
            <a:xfrm>
              <a:off x="682655" y="651218"/>
              <a:ext cx="6730605" cy="13303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399"/>
                </a:lnSpc>
              </a:pPr>
              <a:r>
                <a:rPr lang="en-US" sz="5999" b="1">
                  <a:solidFill>
                    <a:srgbClr val="1C285E"/>
                  </a:solidFill>
                  <a:latin typeface="Archia 2 Semi-Bold"/>
                  <a:ea typeface="Archia 2 Semi-Bold"/>
                  <a:cs typeface="Archia 2 Semi-Bold"/>
                  <a:sym typeface="Archia 2 Semi-Bold"/>
                </a:rPr>
                <a:t>Host logo</a:t>
              </a:r>
            </a:p>
          </p:txBody>
        </p:sp>
      </p:grpSp>
      <p:grpSp>
        <p:nvGrpSpPr>
          <p:cNvPr id="79" name="Group 79"/>
          <p:cNvGrpSpPr/>
          <p:nvPr/>
        </p:nvGrpSpPr>
        <p:grpSpPr>
          <a:xfrm>
            <a:off x="8685534" y="38967476"/>
            <a:ext cx="6071937" cy="2067442"/>
            <a:chOff x="0" y="0"/>
            <a:chExt cx="8095916" cy="2756589"/>
          </a:xfrm>
        </p:grpSpPr>
        <p:grpSp>
          <p:nvGrpSpPr>
            <p:cNvPr id="80" name="Group 80"/>
            <p:cNvGrpSpPr/>
            <p:nvPr/>
          </p:nvGrpSpPr>
          <p:grpSpPr>
            <a:xfrm>
              <a:off x="0" y="0"/>
              <a:ext cx="8095916" cy="2756589"/>
              <a:chOff x="0" y="0"/>
              <a:chExt cx="321994" cy="109636"/>
            </a:xfrm>
          </p:grpSpPr>
          <p:sp>
            <p:nvSpPr>
              <p:cNvPr id="81" name="Freeform 81"/>
              <p:cNvSpPr/>
              <p:nvPr/>
            </p:nvSpPr>
            <p:spPr>
              <a:xfrm>
                <a:off x="0" y="0"/>
                <a:ext cx="321994" cy="109636"/>
              </a:xfrm>
              <a:custGeom>
                <a:avLst/>
                <a:gdLst/>
                <a:ahLst/>
                <a:cxnLst/>
                <a:rect l="l" t="t" r="r" b="b"/>
                <a:pathLst>
                  <a:path w="321994" h="109636">
                    <a:moveTo>
                      <a:pt x="0" y="0"/>
                    </a:moveTo>
                    <a:lnTo>
                      <a:pt x="321994" y="0"/>
                    </a:lnTo>
                    <a:lnTo>
                      <a:pt x="321994" y="109636"/>
                    </a:lnTo>
                    <a:lnTo>
                      <a:pt x="0" y="109636"/>
                    </a:lnTo>
                    <a:close/>
                  </a:path>
                </a:pathLst>
              </a:custGeom>
              <a:solidFill>
                <a:srgbClr val="C5DCE5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2" name="TextBox 82"/>
              <p:cNvSpPr txBox="1"/>
              <p:nvPr/>
            </p:nvSpPr>
            <p:spPr>
              <a:xfrm>
                <a:off x="0" y="28575"/>
                <a:ext cx="321994" cy="8106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409"/>
                  </a:lnSpc>
                </a:pPr>
                <a:endParaRPr/>
              </a:p>
            </p:txBody>
          </p:sp>
        </p:grpSp>
        <p:sp>
          <p:nvSpPr>
            <p:cNvPr id="83" name="TextBox 83"/>
            <p:cNvSpPr txBox="1"/>
            <p:nvPr/>
          </p:nvSpPr>
          <p:spPr>
            <a:xfrm>
              <a:off x="682655" y="651218"/>
              <a:ext cx="6730605" cy="13303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399"/>
                </a:lnSpc>
              </a:pPr>
              <a:r>
                <a:rPr lang="en-US" sz="5999" b="1">
                  <a:solidFill>
                    <a:srgbClr val="1C285E"/>
                  </a:solidFill>
                  <a:latin typeface="Archia 2 Semi-Bold"/>
                  <a:ea typeface="Archia 2 Semi-Bold"/>
                  <a:cs typeface="Archia 2 Semi-Bold"/>
                  <a:sym typeface="Archia 2 Semi-Bold"/>
                </a:rPr>
                <a:t>Partner logo</a:t>
              </a:r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15567096" y="38967476"/>
            <a:ext cx="6071937" cy="2067442"/>
            <a:chOff x="0" y="0"/>
            <a:chExt cx="8095916" cy="2756589"/>
          </a:xfrm>
        </p:grpSpPr>
        <p:grpSp>
          <p:nvGrpSpPr>
            <p:cNvPr id="85" name="Group 85"/>
            <p:cNvGrpSpPr/>
            <p:nvPr/>
          </p:nvGrpSpPr>
          <p:grpSpPr>
            <a:xfrm>
              <a:off x="0" y="0"/>
              <a:ext cx="8095916" cy="2756589"/>
              <a:chOff x="0" y="0"/>
              <a:chExt cx="321994" cy="109636"/>
            </a:xfrm>
          </p:grpSpPr>
          <p:sp>
            <p:nvSpPr>
              <p:cNvPr id="86" name="Freeform 86"/>
              <p:cNvSpPr/>
              <p:nvPr/>
            </p:nvSpPr>
            <p:spPr>
              <a:xfrm>
                <a:off x="0" y="0"/>
                <a:ext cx="321994" cy="109636"/>
              </a:xfrm>
              <a:custGeom>
                <a:avLst/>
                <a:gdLst/>
                <a:ahLst/>
                <a:cxnLst/>
                <a:rect l="l" t="t" r="r" b="b"/>
                <a:pathLst>
                  <a:path w="321994" h="109636">
                    <a:moveTo>
                      <a:pt x="0" y="0"/>
                    </a:moveTo>
                    <a:lnTo>
                      <a:pt x="321994" y="0"/>
                    </a:lnTo>
                    <a:lnTo>
                      <a:pt x="321994" y="109636"/>
                    </a:lnTo>
                    <a:lnTo>
                      <a:pt x="0" y="109636"/>
                    </a:lnTo>
                    <a:close/>
                  </a:path>
                </a:pathLst>
              </a:custGeom>
              <a:solidFill>
                <a:srgbClr val="C5DCE5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Box 87"/>
              <p:cNvSpPr txBox="1"/>
              <p:nvPr/>
            </p:nvSpPr>
            <p:spPr>
              <a:xfrm>
                <a:off x="0" y="28575"/>
                <a:ext cx="321994" cy="8106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409"/>
                  </a:lnSpc>
                </a:pPr>
                <a:endParaRPr/>
              </a:p>
            </p:txBody>
          </p:sp>
        </p:grpSp>
        <p:sp>
          <p:nvSpPr>
            <p:cNvPr id="88" name="TextBox 88"/>
            <p:cNvSpPr txBox="1"/>
            <p:nvPr/>
          </p:nvSpPr>
          <p:spPr>
            <a:xfrm>
              <a:off x="682655" y="651218"/>
              <a:ext cx="6730605" cy="13303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399"/>
                </a:lnSpc>
              </a:pPr>
              <a:r>
                <a:rPr lang="en-US" sz="5999" b="1">
                  <a:solidFill>
                    <a:srgbClr val="1C285E"/>
                  </a:solidFill>
                  <a:latin typeface="Archia 2 Semi-Bold"/>
                  <a:ea typeface="Archia 2 Semi-Bold"/>
                  <a:cs typeface="Archia 2 Semi-Bold"/>
                  <a:sym typeface="Archia 2 Semi-Bold"/>
                </a:rPr>
                <a:t>Partner logo</a:t>
              </a:r>
            </a:p>
          </p:txBody>
        </p:sp>
      </p:grpSp>
      <p:sp>
        <p:nvSpPr>
          <p:cNvPr id="89" name="TextBox 89"/>
          <p:cNvSpPr txBox="1"/>
          <p:nvPr/>
        </p:nvSpPr>
        <p:spPr>
          <a:xfrm>
            <a:off x="24513118" y="40186215"/>
            <a:ext cx="4004552" cy="10002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399"/>
              </a:lnSpc>
            </a:pPr>
            <a:r>
              <a:rPr lang="en-US" sz="5999" b="1" dirty="0" err="1">
                <a:solidFill>
                  <a:srgbClr val="1C285E"/>
                </a:solidFill>
                <a:latin typeface="Archia 2 Semi-Bold"/>
                <a:ea typeface="Archia 2 Semi-Bold"/>
                <a:cs typeface="Archia 2 Semi-Bold"/>
                <a:sym typeface="Archia 2 Semi-Bold"/>
              </a:rPr>
              <a:t>nihr.ac.uk</a:t>
            </a:r>
            <a:endParaRPr lang="en-US" sz="5999" b="1" dirty="0">
              <a:solidFill>
                <a:srgbClr val="1C285E"/>
              </a:solidFill>
              <a:latin typeface="Archia 2 Semi-Bold"/>
              <a:ea typeface="Archia 2 Semi-Bold"/>
              <a:cs typeface="Archia 2 Semi-Bold"/>
              <a:sym typeface="Archia 2 Semi-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009cd7-5898-4f75-9b6c-ed468f2c5292" xsi:nil="true"/>
    <lcf76f155ced4ddcb4097134ff3c332f xmlns="42a8bb85-2572-46e3-9374-15b83f5aba4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3E07BB3ACE7B4398321FDE59647FFF" ma:contentTypeVersion="10" ma:contentTypeDescription="Create a new document." ma:contentTypeScope="" ma:versionID="a485ecf1e5026e3194cca769b6ccc161">
  <xsd:schema xmlns:xsd="http://www.w3.org/2001/XMLSchema" xmlns:xs="http://www.w3.org/2001/XMLSchema" xmlns:p="http://schemas.microsoft.com/office/2006/metadata/properties" xmlns:ns2="42a8bb85-2572-46e3-9374-15b83f5aba4d" xmlns:ns3="64009cd7-5898-4f75-9b6c-ed468f2c5292" targetNamespace="http://schemas.microsoft.com/office/2006/metadata/properties" ma:root="true" ma:fieldsID="f7531853e1cb73789b49bcd2ab8bdc28" ns2:_="" ns3:_="">
    <xsd:import namespace="42a8bb85-2572-46e3-9374-15b83f5aba4d"/>
    <xsd:import namespace="64009cd7-5898-4f75-9b6c-ed468f2c52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8bb85-2572-46e3-9374-15b83f5aba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09cd7-5898-4f75-9b6c-ed468f2c529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beb31a-6cc2-4500-8ca7-5b524e00e5f8}" ma:internalName="TaxCatchAll" ma:showField="CatchAllData" ma:web="64009cd7-5898-4f75-9b6c-ed468f2c52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CAC2D8-1183-483D-A1DA-BD2BF01B1355}">
  <ds:schemaRefs>
    <ds:schemaRef ds:uri="http://schemas.microsoft.com/office/2006/metadata/properties"/>
    <ds:schemaRef ds:uri="http://schemas.microsoft.com/office/infopath/2007/PartnerControls"/>
    <ds:schemaRef ds:uri="64009cd7-5898-4f75-9b6c-ed468f2c5292"/>
    <ds:schemaRef ds:uri="42a8bb85-2572-46e3-9374-15b83f5aba4d"/>
  </ds:schemaRefs>
</ds:datastoreItem>
</file>

<file path=customXml/itemProps2.xml><?xml version="1.0" encoding="utf-8"?>
<ds:datastoreItem xmlns:ds="http://schemas.openxmlformats.org/officeDocument/2006/customXml" ds:itemID="{8623F527-CF6E-4CCB-B033-AFE86B9A2A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105D36-6D63-4906-88DB-28E76C49C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a8bb85-2572-46e3-9374-15b83f5aba4d"/>
    <ds:schemaRef ds:uri="64009cd7-5898-4f75-9b6c-ed468f2c52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Archia 2 Semi-Bold</vt:lpstr>
      <vt:lpstr>Inclusive Sans</vt:lpstr>
      <vt:lpstr>Archia 1 Bold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NIHR Research Poster_template</dc:title>
  <cp:lastModifiedBy>jamie stevenson</cp:lastModifiedBy>
  <cp:revision>2</cp:revision>
  <dcterms:created xsi:type="dcterms:W3CDTF">2006-08-16T00:00:00Z</dcterms:created>
  <dcterms:modified xsi:type="dcterms:W3CDTF">2026-03-25T09:51:51Z</dcterms:modified>
  <dc:identifier>DAHDuPoZcVE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0x010100603E07BB3ACE7B4398321FDE59647FFF</vt:lpwstr>
  </property>
</Properties>
</file>